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83" r:id="rId5"/>
    <p:sldId id="296" r:id="rId6"/>
    <p:sldId id="294" r:id="rId7"/>
    <p:sldId id="286" r:id="rId8"/>
    <p:sldId id="260" r:id="rId9"/>
    <p:sldId id="305" r:id="rId10"/>
    <p:sldId id="263" r:id="rId11"/>
    <p:sldId id="300" r:id="rId12"/>
    <p:sldId id="298" r:id="rId13"/>
    <p:sldId id="299" r:id="rId14"/>
    <p:sldId id="297" r:id="rId15"/>
    <p:sldId id="264" r:id="rId16"/>
    <p:sldId id="306" r:id="rId17"/>
    <p:sldId id="284" r:id="rId18"/>
    <p:sldId id="307" r:id="rId19"/>
    <p:sldId id="301" r:id="rId20"/>
    <p:sldId id="302" r:id="rId21"/>
    <p:sldId id="303" r:id="rId22"/>
    <p:sldId id="304" r:id="rId23"/>
    <p:sldId id="293"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85794" autoAdjust="0"/>
  </p:normalViewPr>
  <p:slideViewPr>
    <p:cSldViewPr snapToGrid="0">
      <p:cViewPr varScale="1">
        <p:scale>
          <a:sx n="78" d="100"/>
          <a:sy n="78" d="100"/>
        </p:scale>
        <p:origin x="821"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2424" y="1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6/21/2023</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6/21/2023</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a:t>
            </a:fld>
            <a:endParaRPr lang="en-US" noProof="0"/>
          </a:p>
        </p:txBody>
      </p:sp>
    </p:spTree>
    <p:extLst>
      <p:ext uri="{BB962C8B-B14F-4D97-AF65-F5344CB8AC3E}">
        <p14:creationId xmlns:p14="http://schemas.microsoft.com/office/powerpoint/2010/main" val="3051582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10</a:t>
            </a:fld>
            <a:endParaRPr lang="en-US" noProof="0"/>
          </a:p>
        </p:txBody>
      </p:sp>
    </p:spTree>
    <p:extLst>
      <p:ext uri="{BB962C8B-B14F-4D97-AF65-F5344CB8AC3E}">
        <p14:creationId xmlns:p14="http://schemas.microsoft.com/office/powerpoint/2010/main" val="4110549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11</a:t>
            </a:fld>
            <a:endParaRPr lang="en-US" noProof="0"/>
          </a:p>
        </p:txBody>
      </p:sp>
    </p:spTree>
    <p:extLst>
      <p:ext uri="{BB962C8B-B14F-4D97-AF65-F5344CB8AC3E}">
        <p14:creationId xmlns:p14="http://schemas.microsoft.com/office/powerpoint/2010/main" val="1680809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12</a:t>
            </a:fld>
            <a:endParaRPr lang="en-US" noProof="0"/>
          </a:p>
        </p:txBody>
      </p:sp>
    </p:spTree>
    <p:extLst>
      <p:ext uri="{BB962C8B-B14F-4D97-AF65-F5344CB8AC3E}">
        <p14:creationId xmlns:p14="http://schemas.microsoft.com/office/powerpoint/2010/main" val="2689802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13</a:t>
            </a:fld>
            <a:endParaRPr lang="en-US" noProof="0"/>
          </a:p>
        </p:txBody>
      </p:sp>
    </p:spTree>
    <p:extLst>
      <p:ext uri="{BB962C8B-B14F-4D97-AF65-F5344CB8AC3E}">
        <p14:creationId xmlns:p14="http://schemas.microsoft.com/office/powerpoint/2010/main" val="2392092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14</a:t>
            </a:fld>
            <a:endParaRPr lang="en-US" noProof="0"/>
          </a:p>
        </p:txBody>
      </p:sp>
    </p:spTree>
    <p:extLst>
      <p:ext uri="{BB962C8B-B14F-4D97-AF65-F5344CB8AC3E}">
        <p14:creationId xmlns:p14="http://schemas.microsoft.com/office/powerpoint/2010/main" val="61814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15</a:t>
            </a:fld>
            <a:endParaRPr lang="en-US" noProof="0"/>
          </a:p>
        </p:txBody>
      </p:sp>
    </p:spTree>
    <p:extLst>
      <p:ext uri="{BB962C8B-B14F-4D97-AF65-F5344CB8AC3E}">
        <p14:creationId xmlns:p14="http://schemas.microsoft.com/office/powerpoint/2010/main" val="348771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16</a:t>
            </a:fld>
            <a:endParaRPr lang="en-US" noProof="0"/>
          </a:p>
        </p:txBody>
      </p:sp>
    </p:spTree>
    <p:extLst>
      <p:ext uri="{BB962C8B-B14F-4D97-AF65-F5344CB8AC3E}">
        <p14:creationId xmlns:p14="http://schemas.microsoft.com/office/powerpoint/2010/main" val="1367504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17</a:t>
            </a:fld>
            <a:endParaRPr lang="en-US" noProof="0"/>
          </a:p>
        </p:txBody>
      </p:sp>
    </p:spTree>
    <p:extLst>
      <p:ext uri="{BB962C8B-B14F-4D97-AF65-F5344CB8AC3E}">
        <p14:creationId xmlns:p14="http://schemas.microsoft.com/office/powerpoint/2010/main" val="3537050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18</a:t>
            </a:fld>
            <a:endParaRPr lang="en-US" noProof="0"/>
          </a:p>
        </p:txBody>
      </p:sp>
    </p:spTree>
    <p:extLst>
      <p:ext uri="{BB962C8B-B14F-4D97-AF65-F5344CB8AC3E}">
        <p14:creationId xmlns:p14="http://schemas.microsoft.com/office/powerpoint/2010/main" val="4169077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19</a:t>
            </a:fld>
            <a:endParaRPr lang="en-US" noProof="0"/>
          </a:p>
        </p:txBody>
      </p:sp>
    </p:spTree>
    <p:extLst>
      <p:ext uri="{BB962C8B-B14F-4D97-AF65-F5344CB8AC3E}">
        <p14:creationId xmlns:p14="http://schemas.microsoft.com/office/powerpoint/2010/main" val="768152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2</a:t>
            </a:fld>
            <a:endParaRPr lang="en-US" noProof="0"/>
          </a:p>
        </p:txBody>
      </p:sp>
    </p:spTree>
    <p:extLst>
      <p:ext uri="{BB962C8B-B14F-4D97-AF65-F5344CB8AC3E}">
        <p14:creationId xmlns:p14="http://schemas.microsoft.com/office/powerpoint/2010/main" val="41369307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20</a:t>
            </a:fld>
            <a:endParaRPr lang="en-US" noProof="0"/>
          </a:p>
        </p:txBody>
      </p:sp>
    </p:spTree>
    <p:extLst>
      <p:ext uri="{BB962C8B-B14F-4D97-AF65-F5344CB8AC3E}">
        <p14:creationId xmlns:p14="http://schemas.microsoft.com/office/powerpoint/2010/main" val="1625930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DDBACE-0F8F-43FD-98F0-DEE13552DADA}" type="slidenum">
              <a:rPr lang="en-US" smtClean="0"/>
              <a:t>21</a:t>
            </a:fld>
            <a:endParaRPr lang="en-US"/>
          </a:p>
        </p:txBody>
      </p:sp>
    </p:spTree>
    <p:extLst>
      <p:ext uri="{BB962C8B-B14F-4D97-AF65-F5344CB8AC3E}">
        <p14:creationId xmlns:p14="http://schemas.microsoft.com/office/powerpoint/2010/main" val="2067622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3</a:t>
            </a:fld>
            <a:endParaRPr lang="en-US" noProof="0"/>
          </a:p>
        </p:txBody>
      </p:sp>
    </p:spTree>
    <p:extLst>
      <p:ext uri="{BB962C8B-B14F-4D97-AF65-F5344CB8AC3E}">
        <p14:creationId xmlns:p14="http://schemas.microsoft.com/office/powerpoint/2010/main" val="829861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4</a:t>
            </a:fld>
            <a:endParaRPr lang="en-US" noProof="0"/>
          </a:p>
        </p:txBody>
      </p:sp>
    </p:spTree>
    <p:extLst>
      <p:ext uri="{BB962C8B-B14F-4D97-AF65-F5344CB8AC3E}">
        <p14:creationId xmlns:p14="http://schemas.microsoft.com/office/powerpoint/2010/main" val="1470653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5</a:t>
            </a:fld>
            <a:endParaRPr lang="en-US" noProof="0"/>
          </a:p>
        </p:txBody>
      </p:sp>
    </p:spTree>
    <p:extLst>
      <p:ext uri="{BB962C8B-B14F-4D97-AF65-F5344CB8AC3E}">
        <p14:creationId xmlns:p14="http://schemas.microsoft.com/office/powerpoint/2010/main" val="36463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6</a:t>
            </a:fld>
            <a:endParaRPr lang="en-US" noProof="0"/>
          </a:p>
        </p:txBody>
      </p:sp>
    </p:spTree>
    <p:extLst>
      <p:ext uri="{BB962C8B-B14F-4D97-AF65-F5344CB8AC3E}">
        <p14:creationId xmlns:p14="http://schemas.microsoft.com/office/powerpoint/2010/main" val="3058551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7</a:t>
            </a:fld>
            <a:endParaRPr lang="en-US" noProof="0"/>
          </a:p>
        </p:txBody>
      </p:sp>
    </p:spTree>
    <p:extLst>
      <p:ext uri="{BB962C8B-B14F-4D97-AF65-F5344CB8AC3E}">
        <p14:creationId xmlns:p14="http://schemas.microsoft.com/office/powerpoint/2010/main" val="3731407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8</a:t>
            </a:fld>
            <a:endParaRPr lang="en-US" noProof="0"/>
          </a:p>
        </p:txBody>
      </p:sp>
    </p:spTree>
    <p:extLst>
      <p:ext uri="{BB962C8B-B14F-4D97-AF65-F5344CB8AC3E}">
        <p14:creationId xmlns:p14="http://schemas.microsoft.com/office/powerpoint/2010/main" val="4013951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9</a:t>
            </a:fld>
            <a:endParaRPr lang="en-US" noProof="0"/>
          </a:p>
        </p:txBody>
      </p:sp>
    </p:spTree>
    <p:extLst>
      <p:ext uri="{BB962C8B-B14F-4D97-AF65-F5344CB8AC3E}">
        <p14:creationId xmlns:p14="http://schemas.microsoft.com/office/powerpoint/2010/main" val="305798914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rge Intro">
    <p:bg>
      <p:bgPr>
        <a:solidFill>
          <a:schemeClr val="bg1">
            <a:lumMod val="95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9562CB52-4C6A-4211-B67A-762BFD7F8FF3}"/>
              </a:ext>
            </a:extLst>
          </p:cNvPr>
          <p:cNvSpPr>
            <a:spLocks noGrp="1"/>
          </p:cNvSpPr>
          <p:nvPr>
            <p:ph type="ftr" sz="quarter" idx="14"/>
          </p:nvPr>
        </p:nvSpPr>
        <p:spPr/>
        <p:txBody>
          <a:bodyPr/>
          <a:lstStyle/>
          <a:p>
            <a:endParaRPr lang="en-US" noProof="0"/>
          </a:p>
        </p:txBody>
      </p:sp>
      <p:sp>
        <p:nvSpPr>
          <p:cNvPr id="6" name="Slide Number Placeholder 5">
            <a:extLst>
              <a:ext uri="{FF2B5EF4-FFF2-40B4-BE49-F238E27FC236}">
                <a16:creationId xmlns:a16="http://schemas.microsoft.com/office/drawing/2014/main" id="{BFCE190A-EF0B-44D3-9960-A1C0A9EE7F9B}"/>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23" name="Picture Placeholder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anchor="t">
            <a:noAutofit/>
          </a:bodyPr>
          <a:lstStyle>
            <a:lvl1pPr marL="0" indent="0" algn="ctr">
              <a:buNone/>
              <a:defRPr sz="1100" i="1">
                <a:solidFill>
                  <a:schemeClr val="tx1"/>
                </a:solidFill>
                <a:latin typeface="+mn-lt"/>
                <a:cs typeface="Times New Roman" panose="02020603050405020304" pitchFamily="18" charset="0"/>
              </a:defRPr>
            </a:lvl1pPr>
          </a:lstStyle>
          <a:p>
            <a:r>
              <a:rPr lang="en-US" noProof="0"/>
              <a:t>Insert or Drag &amp; Drop </a:t>
            </a:r>
            <a:br>
              <a:rPr lang="en-US" noProof="0"/>
            </a:br>
            <a:r>
              <a:rPr lang="en-US" noProof="0"/>
              <a:t>Your Photo</a:t>
            </a:r>
          </a:p>
        </p:txBody>
      </p:sp>
      <p:sp>
        <p:nvSpPr>
          <p:cNvPr id="20" name="Title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21" name="Subtitle 2">
            <a:extLst>
              <a:ext uri="{FF2B5EF4-FFF2-40B4-BE49-F238E27FC236}">
                <a16:creationId xmlns:a16="http://schemas.microsoft.com/office/drawing/2014/main" id="{B243D003-5AB8-421B-BD18-42CA03E14B9D}"/>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4" name="Picture 23">
            <a:extLst>
              <a:ext uri="{FF2B5EF4-FFF2-40B4-BE49-F238E27FC236}">
                <a16:creationId xmlns:a16="http://schemas.microsoft.com/office/drawing/2014/main" id="{56B1235F-7F39-4A5B-9E30-7105E197D5C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p:grpSpPr>
        <p:sp>
          <p:nvSpPr>
            <p:cNvPr id="22" name="Freeform: Shape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3" name="Freeform: Shape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431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4764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8520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le 3">
            <a:extLst>
              <a:ext uri="{FF2B5EF4-FFF2-40B4-BE49-F238E27FC236}">
                <a16:creationId xmlns:a16="http://schemas.microsoft.com/office/drawing/2014/main" id="{F23BA81C-7A11-4162-B12D-09C177941F5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A1EBB99-4F8E-4B62-91DA-789AF746F861}"/>
              </a:ext>
            </a:extLst>
          </p:cNvPr>
          <p:cNvSpPr>
            <a:spLocks noGrp="1"/>
          </p:cNvSpPr>
          <p:nvPr>
            <p:ph type="ftr" sz="quarter" idx="19"/>
          </p:nvPr>
        </p:nvSpPr>
        <p:spPr/>
        <p:txBody>
          <a:bodyPr/>
          <a:lstStyle/>
          <a:p>
            <a:endParaRPr lang="en-US" noProof="0"/>
          </a:p>
        </p:txBody>
      </p:sp>
      <p:sp>
        <p:nvSpPr>
          <p:cNvPr id="16" name="Slide Number Placeholder 15">
            <a:extLst>
              <a:ext uri="{FF2B5EF4-FFF2-40B4-BE49-F238E27FC236}">
                <a16:creationId xmlns:a16="http://schemas.microsoft.com/office/drawing/2014/main" id="{0E673CEF-A1C2-4E14-B0D1-54B174662EE0}"/>
              </a:ext>
            </a:extLst>
          </p:cNvPr>
          <p:cNvSpPr>
            <a:spLocks noGrp="1"/>
          </p:cNvSpPr>
          <p:nvPr>
            <p:ph type="sldNum" sz="quarter" idx="20"/>
          </p:nvPr>
        </p:nvSpPr>
        <p:spPr/>
        <p:txBody>
          <a:bodyPr/>
          <a:lstStyle>
            <a:lvl1pPr algn="ctr">
              <a:defRPr/>
            </a:lvl1pPr>
          </a:lstStyle>
          <a:p>
            <a:fld id="{B67B645E-C5E5-4727-B977-D372A0AA71D9}" type="slidenum">
              <a:rPr lang="en-US" noProof="0" smtClean="0"/>
              <a:pPr/>
              <a:t>‹#›</a:t>
            </a:fld>
            <a:endParaRPr lang="en-US" noProof="0"/>
          </a:p>
        </p:txBody>
      </p:sp>
      <p:sp>
        <p:nvSpPr>
          <p:cNvPr id="17" name="Text Placeholder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4" name="Freeform: Shape 23">
            <a:extLst>
              <a:ext uri="{FF2B5EF4-FFF2-40B4-BE49-F238E27FC236}">
                <a16:creationId xmlns:a16="http://schemas.microsoft.com/office/drawing/2014/main"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a:p>
        </p:txBody>
      </p:sp>
      <p:sp>
        <p:nvSpPr>
          <p:cNvPr id="26" name="Arrow: Right 25">
            <a:extLst>
              <a:ext uri="{FF2B5EF4-FFF2-40B4-BE49-F238E27FC236}">
                <a16:creationId xmlns:a16="http://schemas.microsoft.com/office/drawing/2014/main"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Freeform: Shape 27">
            <a:extLst>
              <a:ext uri="{FF2B5EF4-FFF2-40B4-BE49-F238E27FC236}">
                <a16:creationId xmlns:a16="http://schemas.microsoft.com/office/drawing/2014/main" id="{0353AEB2-51D0-417C-934D-F65FF08D855B}"/>
              </a:ext>
            </a:extLst>
          </p:cNvPr>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a:p>
        </p:txBody>
      </p:sp>
      <p:sp>
        <p:nvSpPr>
          <p:cNvPr id="29" name="Arrow: Right 28">
            <a:extLst>
              <a:ext uri="{FF2B5EF4-FFF2-40B4-BE49-F238E27FC236}">
                <a16:creationId xmlns:a16="http://schemas.microsoft.com/office/drawing/2014/main"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47048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039269"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5329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47478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99628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775703"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51777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0392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5607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2524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08225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0375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4673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682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8972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21122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73271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25420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77570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2971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81869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38317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34018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86167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noProof="0"/>
              <a:t>Item Title</a:t>
            </a:r>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0792"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
        <p:nvSpPr>
          <p:cNvPr id="4" name="Title 3">
            <a:extLst>
              <a:ext uri="{FF2B5EF4-FFF2-40B4-BE49-F238E27FC236}">
                <a16:creationId xmlns:a16="http://schemas.microsoft.com/office/drawing/2014/main" id="{FF08EDE7-4EEE-467B-88CF-BC73746F06BD}"/>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4630003-5A43-4FEC-9F17-942E20FB1019}"/>
              </a:ext>
            </a:extLst>
          </p:cNvPr>
          <p:cNvSpPr>
            <a:spLocks noGrp="1"/>
          </p:cNvSpPr>
          <p:nvPr>
            <p:ph type="ftr" sz="quarter" idx="61"/>
          </p:nvPr>
        </p:nvSpPr>
        <p:spPr/>
        <p:txBody>
          <a:bodyPr/>
          <a:lstStyle/>
          <a:p>
            <a:endParaRPr lang="en-US" noProof="0"/>
          </a:p>
        </p:txBody>
      </p:sp>
      <p:sp>
        <p:nvSpPr>
          <p:cNvPr id="7" name="Slide Number Placeholder 6">
            <a:extLst>
              <a:ext uri="{FF2B5EF4-FFF2-40B4-BE49-F238E27FC236}">
                <a16:creationId xmlns:a16="http://schemas.microsoft.com/office/drawing/2014/main" id="{4F85F567-B041-473A-9947-76AD30DA4B3E}"/>
              </a:ext>
            </a:extLst>
          </p:cNvPr>
          <p:cNvSpPr>
            <a:spLocks noGrp="1"/>
          </p:cNvSpPr>
          <p:nvPr>
            <p:ph type="sldNum" sz="quarter" idx="62"/>
          </p:nvPr>
        </p:nvSpPr>
        <p:spPr/>
        <p:txBody>
          <a:bodyPr/>
          <a:lstStyle>
            <a:lvl1pPr algn="ctr">
              <a:defRPr/>
            </a:lvl1pPr>
          </a:lstStyle>
          <a:p>
            <a:fld id="{B67B645E-C5E5-4727-B977-D372A0AA71D9}" type="slidenum">
              <a:rPr lang="en-US" noProof="0" smtClean="0"/>
              <a:pPr/>
              <a:t>‹#›</a:t>
            </a:fld>
            <a:endParaRPr lang="en-US" noProof="0"/>
          </a:p>
        </p:txBody>
      </p:sp>
      <p:sp>
        <p:nvSpPr>
          <p:cNvPr id="39" name="Text Placeholder 4">
            <a:extLst>
              <a:ext uri="{FF2B5EF4-FFF2-40B4-BE49-F238E27FC236}">
                <a16:creationId xmlns:a16="http://schemas.microsoft.com/office/drawing/2014/main" id="{0DE1AB33-4069-40AB-A452-2B63090AC93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09005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5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9" name="Freeform: Shape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27" name="Picture Placeholder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custGeom>
            <a:avLst/>
            <a:gdLst>
              <a:gd name="connsiteX0" fmla="*/ 47661 w 1452550"/>
              <a:gd name="connsiteY0" fmla="*/ 1005292 h 1476000"/>
              <a:gd name="connsiteX1" fmla="*/ 52539 w 1452550"/>
              <a:gd name="connsiteY1" fmla="*/ 1017429 h 1476000"/>
              <a:gd name="connsiteX2" fmla="*/ 53395 w 1452550"/>
              <a:gd name="connsiteY2" fmla="*/ 1020511 h 1476000"/>
              <a:gd name="connsiteX3" fmla="*/ 62657 w 1452550"/>
              <a:gd name="connsiteY3" fmla="*/ 1043939 h 1476000"/>
              <a:gd name="connsiteX4" fmla="*/ 53395 w 1452550"/>
              <a:gd name="connsiteY4" fmla="*/ 1021056 h 1476000"/>
              <a:gd name="connsiteX5" fmla="*/ 49036 w 1452550"/>
              <a:gd name="connsiteY5" fmla="*/ 1009615 h 1476000"/>
              <a:gd name="connsiteX6" fmla="*/ 39266 w 1452550"/>
              <a:gd name="connsiteY6" fmla="*/ 980554 h 1476000"/>
              <a:gd name="connsiteX7" fmla="*/ 45222 w 1452550"/>
              <a:gd name="connsiteY7" fmla="*/ 997628 h 1476000"/>
              <a:gd name="connsiteX8" fmla="*/ 47661 w 1452550"/>
              <a:gd name="connsiteY8" fmla="*/ 1005292 h 1476000"/>
              <a:gd name="connsiteX9" fmla="*/ 41953 w 1452550"/>
              <a:gd name="connsiteY9" fmla="*/ 991090 h 1476000"/>
              <a:gd name="connsiteX10" fmla="*/ 27223 w 1452550"/>
              <a:gd name="connsiteY10" fmla="*/ 934747 h 1476000"/>
              <a:gd name="connsiteX11" fmla="*/ 31601 w 1452550"/>
              <a:gd name="connsiteY11" fmla="*/ 951861 h 1476000"/>
              <a:gd name="connsiteX12" fmla="*/ 33829 w 1452550"/>
              <a:gd name="connsiteY12" fmla="*/ 959230 h 1476000"/>
              <a:gd name="connsiteX13" fmla="*/ 39266 w 1452550"/>
              <a:gd name="connsiteY13" fmla="*/ 980554 h 1476000"/>
              <a:gd name="connsiteX14" fmla="*/ 37050 w 1452550"/>
              <a:gd name="connsiteY14" fmla="*/ 974199 h 1476000"/>
              <a:gd name="connsiteX15" fmla="*/ 30511 w 1452550"/>
              <a:gd name="connsiteY15" fmla="*/ 950226 h 1476000"/>
              <a:gd name="connsiteX16" fmla="*/ 21788 w 1452550"/>
              <a:gd name="connsiteY16" fmla="*/ 912006 h 1476000"/>
              <a:gd name="connsiteX17" fmla="*/ 25408 w 1452550"/>
              <a:gd name="connsiteY17" fmla="*/ 926205 h 1476000"/>
              <a:gd name="connsiteX18" fmla="*/ 27223 w 1452550"/>
              <a:gd name="connsiteY18" fmla="*/ 934747 h 1476000"/>
              <a:gd name="connsiteX19" fmla="*/ 25608 w 1452550"/>
              <a:gd name="connsiteY19" fmla="*/ 928433 h 1476000"/>
              <a:gd name="connsiteX20" fmla="*/ 8356 w 1452550"/>
              <a:gd name="connsiteY20" fmla="*/ 845937 h 1476000"/>
              <a:gd name="connsiteX21" fmla="*/ 17937 w 1452550"/>
              <a:gd name="connsiteY21" fmla="*/ 891038 h 1476000"/>
              <a:gd name="connsiteX22" fmla="*/ 20159 w 1452550"/>
              <a:gd name="connsiteY22" fmla="*/ 905005 h 1476000"/>
              <a:gd name="connsiteX23" fmla="*/ 21788 w 1452550"/>
              <a:gd name="connsiteY23" fmla="*/ 912006 h 1476000"/>
              <a:gd name="connsiteX24" fmla="*/ 9739 w 1452550"/>
              <a:gd name="connsiteY24" fmla="*/ 864754 h 1476000"/>
              <a:gd name="connsiteX25" fmla="*/ 0 w 1452550"/>
              <a:gd name="connsiteY25" fmla="*/ 732289 h 1476000"/>
              <a:gd name="connsiteX26" fmla="*/ 8356 w 1452550"/>
              <a:gd name="connsiteY26" fmla="*/ 845937 h 1476000"/>
              <a:gd name="connsiteX27" fmla="*/ 7492 w 1452550"/>
              <a:gd name="connsiteY27" fmla="*/ 841871 h 1476000"/>
              <a:gd name="connsiteX28" fmla="*/ 0 w 1452550"/>
              <a:gd name="connsiteY28" fmla="*/ 732289 h 1476000"/>
              <a:gd name="connsiteX29" fmla="*/ 10625 w 1452550"/>
              <a:gd name="connsiteY29" fmla="*/ 731336 h 1476000"/>
              <a:gd name="connsiteX30" fmla="*/ 6538 w 1452550"/>
              <a:gd name="connsiteY30" fmla="*/ 737193 h 1476000"/>
              <a:gd name="connsiteX31" fmla="*/ 25608 w 1452550"/>
              <a:gd name="connsiteY31" fmla="*/ 906094 h 1476000"/>
              <a:gd name="connsiteX32" fmla="*/ 77912 w 1452550"/>
              <a:gd name="connsiteY32" fmla="*/ 1062464 h 1476000"/>
              <a:gd name="connsiteX33" fmla="*/ 118776 w 1452550"/>
              <a:gd name="connsiteY33" fmla="*/ 1136563 h 1476000"/>
              <a:gd name="connsiteX34" fmla="*/ 180888 w 1452550"/>
              <a:gd name="connsiteY34" fmla="*/ 1217199 h 1476000"/>
              <a:gd name="connsiteX35" fmla="*/ 238096 w 1452550"/>
              <a:gd name="connsiteY35" fmla="*/ 1270050 h 1476000"/>
              <a:gd name="connsiteX36" fmla="*/ 254441 w 1452550"/>
              <a:gd name="connsiteY36" fmla="*/ 1273863 h 1476000"/>
              <a:gd name="connsiteX37" fmla="*/ 150377 w 1452550"/>
              <a:gd name="connsiteY37" fmla="*/ 1170343 h 1476000"/>
              <a:gd name="connsiteX38" fmla="*/ 93713 w 1452550"/>
              <a:gd name="connsiteY38" fmla="*/ 1078809 h 1476000"/>
              <a:gd name="connsiteX39" fmla="*/ 51215 w 1452550"/>
              <a:gd name="connsiteY39" fmla="*/ 974199 h 1476000"/>
              <a:gd name="connsiteX40" fmla="*/ 26697 w 1452550"/>
              <a:gd name="connsiteY40" fmla="*/ 872314 h 1476000"/>
              <a:gd name="connsiteX41" fmla="*/ 23428 w 1452550"/>
              <a:gd name="connsiteY41" fmla="*/ 848886 h 1476000"/>
              <a:gd name="connsiteX42" fmla="*/ 20704 w 1452550"/>
              <a:gd name="connsiteY42" fmla="*/ 827092 h 1476000"/>
              <a:gd name="connsiteX43" fmla="*/ 18525 w 1452550"/>
              <a:gd name="connsiteY43" fmla="*/ 806933 h 1476000"/>
              <a:gd name="connsiteX44" fmla="*/ 17435 w 1452550"/>
              <a:gd name="connsiteY44" fmla="*/ 797670 h 1476000"/>
              <a:gd name="connsiteX45" fmla="*/ 16890 w 1452550"/>
              <a:gd name="connsiteY45" fmla="*/ 788953 h 1476000"/>
              <a:gd name="connsiteX46" fmla="*/ 14711 w 1452550"/>
              <a:gd name="connsiteY46" fmla="*/ 758987 h 1476000"/>
              <a:gd name="connsiteX47" fmla="*/ 13076 w 1452550"/>
              <a:gd name="connsiteY47" fmla="*/ 739372 h 1476000"/>
              <a:gd name="connsiteX48" fmla="*/ 10625 w 1452550"/>
              <a:gd name="connsiteY48" fmla="*/ 731336 h 1476000"/>
              <a:gd name="connsiteX49" fmla="*/ 114485 w 1452550"/>
              <a:gd name="connsiteY49" fmla="*/ 356118 h 1476000"/>
              <a:gd name="connsiteX50" fmla="*/ 112874 w 1452550"/>
              <a:gd name="connsiteY50" fmla="*/ 356335 h 1476000"/>
              <a:gd name="connsiteX51" fmla="*/ 87924 w 1452550"/>
              <a:gd name="connsiteY51" fmla="*/ 398276 h 1476000"/>
              <a:gd name="connsiteX52" fmla="*/ 34938 w 1452550"/>
              <a:gd name="connsiteY52" fmla="*/ 525037 h 1476000"/>
              <a:gd name="connsiteX53" fmla="*/ 19729 w 1452550"/>
              <a:gd name="connsiteY53" fmla="*/ 583925 h 1476000"/>
              <a:gd name="connsiteX54" fmla="*/ 20636 w 1452550"/>
              <a:gd name="connsiteY54" fmla="*/ 581436 h 1476000"/>
              <a:gd name="connsiteX55" fmla="*/ 23973 w 1452550"/>
              <a:gd name="connsiteY55" fmla="*/ 571561 h 1476000"/>
              <a:gd name="connsiteX56" fmla="*/ 59933 w 1452550"/>
              <a:gd name="connsiteY56" fmla="*/ 468041 h 1476000"/>
              <a:gd name="connsiteX57" fmla="*/ 104065 w 1452550"/>
              <a:gd name="connsiteY57" fmla="*/ 375962 h 1476000"/>
              <a:gd name="connsiteX58" fmla="*/ 114485 w 1452550"/>
              <a:gd name="connsiteY58" fmla="*/ 356118 h 1476000"/>
              <a:gd name="connsiteX59" fmla="*/ 139211 w 1452550"/>
              <a:gd name="connsiteY59" fmla="*/ 316926 h 1476000"/>
              <a:gd name="connsiteX60" fmla="*/ 122590 w 1452550"/>
              <a:gd name="connsiteY60" fmla="*/ 340003 h 1476000"/>
              <a:gd name="connsiteX61" fmla="*/ 114226 w 1452550"/>
              <a:gd name="connsiteY61" fmla="*/ 354063 h 1476000"/>
              <a:gd name="connsiteX62" fmla="*/ 119320 w 1452550"/>
              <a:gd name="connsiteY62" fmla="*/ 345996 h 1476000"/>
              <a:gd name="connsiteX63" fmla="*/ 126404 w 1452550"/>
              <a:gd name="connsiteY63" fmla="*/ 335643 h 1476000"/>
              <a:gd name="connsiteX64" fmla="*/ 1148315 w 1452550"/>
              <a:gd name="connsiteY64" fmla="*/ 200910 h 1476000"/>
              <a:gd name="connsiteX65" fmla="*/ 1148572 w 1452550"/>
              <a:gd name="connsiteY65" fmla="*/ 201103 h 1476000"/>
              <a:gd name="connsiteX66" fmla="*/ 1152887 w 1452550"/>
              <a:gd name="connsiteY66" fmla="*/ 203791 h 1476000"/>
              <a:gd name="connsiteX67" fmla="*/ 288543 w 1452550"/>
              <a:gd name="connsiteY67" fmla="*/ 197530 h 1476000"/>
              <a:gd name="connsiteX68" fmla="*/ 288222 w 1452550"/>
              <a:gd name="connsiteY68" fmla="*/ 197798 h 1476000"/>
              <a:gd name="connsiteX69" fmla="*/ 261524 w 1452550"/>
              <a:gd name="connsiteY69" fmla="*/ 223951 h 1476000"/>
              <a:gd name="connsiteX70" fmla="*/ 238096 w 1452550"/>
              <a:gd name="connsiteY70" fmla="*/ 244110 h 1476000"/>
              <a:gd name="connsiteX71" fmla="*/ 252630 w 1452550"/>
              <a:gd name="connsiteY71" fmla="*/ 230144 h 1476000"/>
              <a:gd name="connsiteX72" fmla="*/ 283703 w 1452550"/>
              <a:gd name="connsiteY72" fmla="*/ 201363 h 1476000"/>
              <a:gd name="connsiteX73" fmla="*/ 315027 w 1452550"/>
              <a:gd name="connsiteY73" fmla="*/ 176550 h 1476000"/>
              <a:gd name="connsiteX74" fmla="*/ 288543 w 1452550"/>
              <a:gd name="connsiteY74" fmla="*/ 197530 h 1476000"/>
              <a:gd name="connsiteX75" fmla="*/ 305112 w 1452550"/>
              <a:gd name="connsiteY75" fmla="*/ 183633 h 1476000"/>
              <a:gd name="connsiteX76" fmla="*/ 277029 w 1452550"/>
              <a:gd name="connsiteY76" fmla="*/ 170127 h 1476000"/>
              <a:gd name="connsiteX77" fmla="*/ 253837 w 1452550"/>
              <a:gd name="connsiteY77" fmla="*/ 188758 h 1476000"/>
              <a:gd name="connsiteX78" fmla="*/ 239477 w 1452550"/>
              <a:gd name="connsiteY78" fmla="*/ 203859 h 1476000"/>
              <a:gd name="connsiteX79" fmla="*/ 233737 w 1452550"/>
              <a:gd name="connsiteY79" fmla="*/ 209240 h 1476000"/>
              <a:gd name="connsiteX80" fmla="*/ 225020 w 1452550"/>
              <a:gd name="connsiteY80" fmla="*/ 217957 h 1476000"/>
              <a:gd name="connsiteX81" fmla="*/ 207040 w 1452550"/>
              <a:gd name="connsiteY81" fmla="*/ 235937 h 1476000"/>
              <a:gd name="connsiteX82" fmla="*/ 180050 w 1452550"/>
              <a:gd name="connsiteY82" fmla="*/ 266355 h 1476000"/>
              <a:gd name="connsiteX83" fmla="*/ 161844 w 1452550"/>
              <a:gd name="connsiteY83" fmla="*/ 285501 h 1476000"/>
              <a:gd name="connsiteX84" fmla="*/ 141310 w 1452550"/>
              <a:gd name="connsiteY84" fmla="*/ 314010 h 1476000"/>
              <a:gd name="connsiteX85" fmla="*/ 172715 w 1452550"/>
              <a:gd name="connsiteY85" fmla="*/ 274621 h 1476000"/>
              <a:gd name="connsiteX86" fmla="*/ 180050 w 1452550"/>
              <a:gd name="connsiteY86" fmla="*/ 266355 h 1476000"/>
              <a:gd name="connsiteX87" fmla="*/ 239477 w 1452550"/>
              <a:gd name="connsiteY87" fmla="*/ 203859 h 1476000"/>
              <a:gd name="connsiteX88" fmla="*/ 242455 w 1452550"/>
              <a:gd name="connsiteY88" fmla="*/ 201068 h 1476000"/>
              <a:gd name="connsiteX89" fmla="*/ 257711 w 1452550"/>
              <a:gd name="connsiteY89" fmla="*/ 186902 h 1476000"/>
              <a:gd name="connsiteX90" fmla="*/ 273511 w 1452550"/>
              <a:gd name="connsiteY90" fmla="*/ 173280 h 1476000"/>
              <a:gd name="connsiteX91" fmla="*/ 1151774 w 1452550"/>
              <a:gd name="connsiteY91" fmla="*/ 138606 h 1476000"/>
              <a:gd name="connsiteX92" fmla="*/ 1154573 w 1452550"/>
              <a:gd name="connsiteY92" fmla="*/ 138955 h 1476000"/>
              <a:gd name="connsiteX93" fmla="*/ 1169232 w 1452550"/>
              <a:gd name="connsiteY93" fmla="*/ 144948 h 1476000"/>
              <a:gd name="connsiteX94" fmla="*/ 1167598 w 1452550"/>
              <a:gd name="connsiteY94" fmla="*/ 148763 h 1476000"/>
              <a:gd name="connsiteX95" fmla="*/ 1151774 w 1452550"/>
              <a:gd name="connsiteY95" fmla="*/ 138606 h 1476000"/>
              <a:gd name="connsiteX96" fmla="*/ 988783 w 1452550"/>
              <a:gd name="connsiteY96" fmla="*/ 109779 h 1476000"/>
              <a:gd name="connsiteX97" fmla="*/ 1006869 w 1452550"/>
              <a:gd name="connsiteY97" fmla="*/ 117162 h 1476000"/>
              <a:gd name="connsiteX98" fmla="*/ 1034657 w 1452550"/>
              <a:gd name="connsiteY98" fmla="*/ 129693 h 1476000"/>
              <a:gd name="connsiteX99" fmla="*/ 1061353 w 1452550"/>
              <a:gd name="connsiteY99" fmla="*/ 143314 h 1476000"/>
              <a:gd name="connsiteX100" fmla="*/ 1036835 w 1452550"/>
              <a:gd name="connsiteY100" fmla="*/ 129693 h 1476000"/>
              <a:gd name="connsiteX101" fmla="*/ 1027353 w 1452550"/>
              <a:gd name="connsiteY101" fmla="*/ 125158 h 1476000"/>
              <a:gd name="connsiteX102" fmla="*/ 1006084 w 1452550"/>
              <a:gd name="connsiteY102" fmla="*/ 116094 h 1476000"/>
              <a:gd name="connsiteX103" fmla="*/ 995972 w 1452550"/>
              <a:gd name="connsiteY103" fmla="*/ 112258 h 1476000"/>
              <a:gd name="connsiteX104" fmla="*/ 428791 w 1452550"/>
              <a:gd name="connsiteY104" fmla="*/ 107354 h 1476000"/>
              <a:gd name="connsiteX105" fmla="*/ 324181 w 1452550"/>
              <a:gd name="connsiteY105" fmla="*/ 170011 h 1476000"/>
              <a:gd name="connsiteX106" fmla="*/ 315027 w 1452550"/>
              <a:gd name="connsiteY106" fmla="*/ 176550 h 1476000"/>
              <a:gd name="connsiteX107" fmla="*/ 323024 w 1452550"/>
              <a:gd name="connsiteY107" fmla="*/ 170216 h 1476000"/>
              <a:gd name="connsiteX108" fmla="*/ 428791 w 1452550"/>
              <a:gd name="connsiteY108" fmla="*/ 107354 h 1476000"/>
              <a:gd name="connsiteX109" fmla="*/ 503306 w 1452550"/>
              <a:gd name="connsiteY109" fmla="*/ 102128 h 1476000"/>
              <a:gd name="connsiteX110" fmla="*/ 493083 w 1452550"/>
              <a:gd name="connsiteY110" fmla="*/ 105720 h 1476000"/>
              <a:gd name="connsiteX111" fmla="*/ 490686 w 1452550"/>
              <a:gd name="connsiteY111" fmla="*/ 106747 h 1476000"/>
              <a:gd name="connsiteX112" fmla="*/ 378666 w 1452550"/>
              <a:gd name="connsiteY112" fmla="*/ 97003 h 1476000"/>
              <a:gd name="connsiteX113" fmla="*/ 351423 w 1452550"/>
              <a:gd name="connsiteY113" fmla="*/ 114438 h 1476000"/>
              <a:gd name="connsiteX114" fmla="*/ 325271 w 1452550"/>
              <a:gd name="connsiteY114" fmla="*/ 130238 h 1476000"/>
              <a:gd name="connsiteX115" fmla="*/ 341071 w 1452550"/>
              <a:gd name="connsiteY115" fmla="*/ 118251 h 1476000"/>
              <a:gd name="connsiteX116" fmla="*/ 378666 w 1452550"/>
              <a:gd name="connsiteY116" fmla="*/ 97003 h 1476000"/>
              <a:gd name="connsiteX117" fmla="*/ 872355 w 1452550"/>
              <a:gd name="connsiteY117" fmla="*/ 74171 h 1476000"/>
              <a:gd name="connsiteX118" fmla="*/ 952930 w 1452550"/>
              <a:gd name="connsiteY118" fmla="*/ 95912 h 1476000"/>
              <a:gd name="connsiteX119" fmla="*/ 912067 w 1452550"/>
              <a:gd name="connsiteY119" fmla="*/ 85016 h 1476000"/>
              <a:gd name="connsiteX120" fmla="*/ 891363 w 1452550"/>
              <a:gd name="connsiteY120" fmla="*/ 80657 h 1476000"/>
              <a:gd name="connsiteX121" fmla="*/ 880157 w 1452550"/>
              <a:gd name="connsiteY121" fmla="*/ 78593 h 1476000"/>
              <a:gd name="connsiteX122" fmla="*/ 940198 w 1452550"/>
              <a:gd name="connsiteY122" fmla="*/ 94031 h 1476000"/>
              <a:gd name="connsiteX123" fmla="*/ 955051 w 1452550"/>
              <a:gd name="connsiteY123" fmla="*/ 99468 h 1476000"/>
              <a:gd name="connsiteX124" fmla="*/ 974073 w 1452550"/>
              <a:gd name="connsiteY124" fmla="*/ 104614 h 1476000"/>
              <a:gd name="connsiteX125" fmla="*/ 952930 w 1452550"/>
              <a:gd name="connsiteY125" fmla="*/ 97003 h 1476000"/>
              <a:gd name="connsiteX126" fmla="*/ 973088 w 1452550"/>
              <a:gd name="connsiteY126" fmla="*/ 102996 h 1476000"/>
              <a:gd name="connsiteX127" fmla="*/ 976023 w 1452550"/>
              <a:gd name="connsiteY127" fmla="*/ 104026 h 1476000"/>
              <a:gd name="connsiteX128" fmla="*/ 967640 w 1452550"/>
              <a:gd name="connsiteY128" fmla="*/ 100816 h 1476000"/>
              <a:gd name="connsiteX129" fmla="*/ 942577 w 1452550"/>
              <a:gd name="connsiteY129" fmla="*/ 92099 h 1476000"/>
              <a:gd name="connsiteX130" fmla="*/ 891362 w 1452550"/>
              <a:gd name="connsiteY130" fmla="*/ 77933 h 1476000"/>
              <a:gd name="connsiteX131" fmla="*/ 791155 w 1452550"/>
              <a:gd name="connsiteY131" fmla="*/ 62643 h 1476000"/>
              <a:gd name="connsiteX132" fmla="*/ 866399 w 1452550"/>
              <a:gd name="connsiteY132" fmla="*/ 72992 h 1476000"/>
              <a:gd name="connsiteX133" fmla="*/ 839057 w 1452550"/>
              <a:gd name="connsiteY133" fmla="*/ 67581 h 1476000"/>
              <a:gd name="connsiteX134" fmla="*/ 682395 w 1452550"/>
              <a:gd name="connsiteY134" fmla="*/ 62526 h 1476000"/>
              <a:gd name="connsiteX135" fmla="*/ 679419 w 1452550"/>
              <a:gd name="connsiteY135" fmla="*/ 62677 h 1476000"/>
              <a:gd name="connsiteX136" fmla="*/ 663578 w 1452550"/>
              <a:gd name="connsiteY136" fmla="*/ 64456 h 1476000"/>
              <a:gd name="connsiteX137" fmla="*/ 675605 w 1452550"/>
              <a:gd name="connsiteY137" fmla="*/ 63222 h 1476000"/>
              <a:gd name="connsiteX138" fmla="*/ 732813 w 1452550"/>
              <a:gd name="connsiteY138" fmla="*/ 59953 h 1476000"/>
              <a:gd name="connsiteX139" fmla="*/ 709860 w 1452550"/>
              <a:gd name="connsiteY139" fmla="*/ 61124 h 1476000"/>
              <a:gd name="connsiteX140" fmla="*/ 770914 w 1452550"/>
              <a:gd name="connsiteY140" fmla="*/ 61509 h 1476000"/>
              <a:gd name="connsiteX141" fmla="*/ 999786 w 1452550"/>
              <a:gd name="connsiteY141" fmla="*/ 58864 h 1476000"/>
              <a:gd name="connsiteX142" fmla="*/ 1018456 w 1452550"/>
              <a:gd name="connsiteY142" fmla="*/ 64198 h 1476000"/>
              <a:gd name="connsiteX143" fmla="*/ 1036988 w 1452550"/>
              <a:gd name="connsiteY143" fmla="*/ 70456 h 1476000"/>
              <a:gd name="connsiteX144" fmla="*/ 1055360 w 1452550"/>
              <a:gd name="connsiteY144" fmla="*/ 77388 h 1476000"/>
              <a:gd name="connsiteX145" fmla="*/ 1189936 w 1452550"/>
              <a:gd name="connsiteY145" fmla="*/ 152577 h 1476000"/>
              <a:gd name="connsiteX146" fmla="*/ 1197019 w 1452550"/>
              <a:gd name="connsiteY146" fmla="*/ 158025 h 1476000"/>
              <a:gd name="connsiteX147" fmla="*/ 1168687 w 1452550"/>
              <a:gd name="connsiteY147" fmla="*/ 144404 h 1476000"/>
              <a:gd name="connsiteX148" fmla="*/ 1156156 w 1452550"/>
              <a:gd name="connsiteY148" fmla="*/ 136231 h 1476000"/>
              <a:gd name="connsiteX149" fmla="*/ 1138721 w 1452550"/>
              <a:gd name="connsiteY149" fmla="*/ 125879 h 1476000"/>
              <a:gd name="connsiteX150" fmla="*/ 1085871 w 1452550"/>
              <a:gd name="connsiteY150" fmla="*/ 98637 h 1476000"/>
              <a:gd name="connsiteX151" fmla="*/ 1042828 w 1452550"/>
              <a:gd name="connsiteY151" fmla="*/ 77388 h 1476000"/>
              <a:gd name="connsiteX152" fmla="*/ 1021580 w 1452550"/>
              <a:gd name="connsiteY152" fmla="*/ 67581 h 1476000"/>
              <a:gd name="connsiteX153" fmla="*/ 486000 w 1452550"/>
              <a:gd name="connsiteY153" fmla="*/ 56139 h 1476000"/>
              <a:gd name="connsiteX154" fmla="*/ 360686 w 1452550"/>
              <a:gd name="connsiteY154" fmla="*/ 117162 h 1476000"/>
              <a:gd name="connsiteX155" fmla="*/ 486000 w 1452550"/>
              <a:gd name="connsiteY155" fmla="*/ 56139 h 1476000"/>
              <a:gd name="connsiteX156" fmla="*/ 654039 w 1452550"/>
              <a:gd name="connsiteY156" fmla="*/ 38416 h 1476000"/>
              <a:gd name="connsiteX157" fmla="*/ 630247 w 1452550"/>
              <a:gd name="connsiteY157" fmla="*/ 40815 h 1476000"/>
              <a:gd name="connsiteX158" fmla="*/ 596058 w 1452550"/>
              <a:gd name="connsiteY158" fmla="*/ 46877 h 1476000"/>
              <a:gd name="connsiteX159" fmla="*/ 569204 w 1452550"/>
              <a:gd name="connsiteY159" fmla="*/ 53920 h 1476000"/>
              <a:gd name="connsiteX160" fmla="*/ 613697 w 1452550"/>
              <a:gd name="connsiteY160" fmla="*/ 44425 h 1476000"/>
              <a:gd name="connsiteX161" fmla="*/ 688681 w 1452550"/>
              <a:gd name="connsiteY161" fmla="*/ 35980 h 1476000"/>
              <a:gd name="connsiteX162" fmla="*/ 667175 w 1452550"/>
              <a:gd name="connsiteY162" fmla="*/ 37004 h 1476000"/>
              <a:gd name="connsiteX163" fmla="*/ 671246 w 1452550"/>
              <a:gd name="connsiteY163" fmla="*/ 36525 h 1476000"/>
              <a:gd name="connsiteX164" fmla="*/ 665798 w 1452550"/>
              <a:gd name="connsiteY164" fmla="*/ 37069 h 1476000"/>
              <a:gd name="connsiteX165" fmla="*/ 667175 w 1452550"/>
              <a:gd name="connsiteY165" fmla="*/ 37004 h 1476000"/>
              <a:gd name="connsiteX166" fmla="*/ 666613 w 1452550"/>
              <a:gd name="connsiteY166" fmla="*/ 37070 h 1476000"/>
              <a:gd name="connsiteX167" fmla="*/ 666887 w 1452550"/>
              <a:gd name="connsiteY167" fmla="*/ 37070 h 1476000"/>
              <a:gd name="connsiteX168" fmla="*/ 551926 w 1452550"/>
              <a:gd name="connsiteY168" fmla="*/ 61043 h 1476000"/>
              <a:gd name="connsiteX169" fmla="*/ 428791 w 1452550"/>
              <a:gd name="connsiteY169" fmla="*/ 107354 h 1476000"/>
              <a:gd name="connsiteX170" fmla="*/ 495943 w 1452550"/>
              <a:gd name="connsiteY170" fmla="*/ 77525 h 1476000"/>
              <a:gd name="connsiteX171" fmla="*/ 561041 w 1452550"/>
              <a:gd name="connsiteY171" fmla="*/ 55999 h 1476000"/>
              <a:gd name="connsiteX172" fmla="*/ 550836 w 1452550"/>
              <a:gd name="connsiteY172" fmla="*/ 58319 h 1476000"/>
              <a:gd name="connsiteX173" fmla="*/ 540484 w 1452550"/>
              <a:gd name="connsiteY173" fmla="*/ 61588 h 1476000"/>
              <a:gd name="connsiteX174" fmla="*/ 517056 w 1452550"/>
              <a:gd name="connsiteY174" fmla="*/ 68670 h 1476000"/>
              <a:gd name="connsiteX175" fmla="*/ 493628 w 1452550"/>
              <a:gd name="connsiteY175" fmla="*/ 76843 h 1476000"/>
              <a:gd name="connsiteX176" fmla="*/ 482186 w 1452550"/>
              <a:gd name="connsiteY176" fmla="*/ 81202 h 1476000"/>
              <a:gd name="connsiteX177" fmla="*/ 470744 w 1452550"/>
              <a:gd name="connsiteY177" fmla="*/ 86105 h 1476000"/>
              <a:gd name="connsiteX178" fmla="*/ 383024 w 1452550"/>
              <a:gd name="connsiteY178" fmla="*/ 129148 h 1476000"/>
              <a:gd name="connsiteX179" fmla="*/ 362320 w 1452550"/>
              <a:gd name="connsiteY179" fmla="*/ 141679 h 1476000"/>
              <a:gd name="connsiteX180" fmla="*/ 342161 w 1452550"/>
              <a:gd name="connsiteY180" fmla="*/ 154756 h 1476000"/>
              <a:gd name="connsiteX181" fmla="*/ 304022 w 1452550"/>
              <a:gd name="connsiteY181" fmla="*/ 182543 h 1476000"/>
              <a:gd name="connsiteX182" fmla="*/ 283703 w 1452550"/>
              <a:gd name="connsiteY182" fmla="*/ 201363 h 1476000"/>
              <a:gd name="connsiteX183" fmla="*/ 277316 w 1452550"/>
              <a:gd name="connsiteY183" fmla="*/ 206422 h 1476000"/>
              <a:gd name="connsiteX184" fmla="*/ 252630 w 1452550"/>
              <a:gd name="connsiteY184" fmla="*/ 230144 h 1476000"/>
              <a:gd name="connsiteX185" fmla="*/ 237552 w 1452550"/>
              <a:gd name="connsiteY185" fmla="*/ 244110 h 1476000"/>
              <a:gd name="connsiteX186" fmla="*/ 219572 w 1452550"/>
              <a:gd name="connsiteY186" fmla="*/ 263724 h 1476000"/>
              <a:gd name="connsiteX187" fmla="*/ 202682 w 1452550"/>
              <a:gd name="connsiteY187" fmla="*/ 283339 h 1476000"/>
              <a:gd name="connsiteX188" fmla="*/ 172715 w 1452550"/>
              <a:gd name="connsiteY188" fmla="*/ 323657 h 1476000"/>
              <a:gd name="connsiteX189" fmla="*/ 145473 w 1452550"/>
              <a:gd name="connsiteY189" fmla="*/ 365610 h 1476000"/>
              <a:gd name="connsiteX190" fmla="*/ 120410 w 1452550"/>
              <a:gd name="connsiteY190" fmla="*/ 410832 h 1476000"/>
              <a:gd name="connsiteX191" fmla="*/ 129128 w 1452550"/>
              <a:gd name="connsiteY191" fmla="*/ 396121 h 1476000"/>
              <a:gd name="connsiteX192" fmla="*/ 139480 w 1452550"/>
              <a:gd name="connsiteY192" fmla="*/ 380321 h 1476000"/>
              <a:gd name="connsiteX193" fmla="*/ 149832 w 1452550"/>
              <a:gd name="connsiteY193" fmla="*/ 364520 h 1476000"/>
              <a:gd name="connsiteX194" fmla="*/ 160729 w 1452550"/>
              <a:gd name="connsiteY194" fmla="*/ 351989 h 1476000"/>
              <a:gd name="connsiteX195" fmla="*/ 189060 w 1452550"/>
              <a:gd name="connsiteY195" fmla="*/ 310581 h 1476000"/>
              <a:gd name="connsiteX196" fmla="*/ 221206 w 1452550"/>
              <a:gd name="connsiteY196" fmla="*/ 271352 h 1476000"/>
              <a:gd name="connsiteX197" fmla="*/ 256621 w 1452550"/>
              <a:gd name="connsiteY197" fmla="*/ 234303 h 1476000"/>
              <a:gd name="connsiteX198" fmla="*/ 295305 w 1452550"/>
              <a:gd name="connsiteY198" fmla="*/ 199978 h 1476000"/>
              <a:gd name="connsiteX199" fmla="*/ 315464 w 1452550"/>
              <a:gd name="connsiteY199" fmla="*/ 183633 h 1476000"/>
              <a:gd name="connsiteX200" fmla="*/ 336168 w 1452550"/>
              <a:gd name="connsiteY200" fmla="*/ 168377 h 1476000"/>
              <a:gd name="connsiteX201" fmla="*/ 357417 w 1452550"/>
              <a:gd name="connsiteY201" fmla="*/ 153666 h 1476000"/>
              <a:gd name="connsiteX202" fmla="*/ 379211 w 1452550"/>
              <a:gd name="connsiteY202" fmla="*/ 140045 h 1476000"/>
              <a:gd name="connsiteX203" fmla="*/ 390108 w 1452550"/>
              <a:gd name="connsiteY203" fmla="*/ 133507 h 1476000"/>
              <a:gd name="connsiteX204" fmla="*/ 401549 w 1452550"/>
              <a:gd name="connsiteY204" fmla="*/ 127513 h 1476000"/>
              <a:gd name="connsiteX205" fmla="*/ 423888 w 1452550"/>
              <a:gd name="connsiteY205" fmla="*/ 115527 h 1476000"/>
              <a:gd name="connsiteX206" fmla="*/ 469655 w 1452550"/>
              <a:gd name="connsiteY206" fmla="*/ 94278 h 1476000"/>
              <a:gd name="connsiteX207" fmla="*/ 622211 w 1452550"/>
              <a:gd name="connsiteY207" fmla="*/ 51780 h 1476000"/>
              <a:gd name="connsiteX208" fmla="*/ 773132 w 1452550"/>
              <a:gd name="connsiteY208" fmla="*/ 40338 h 1476000"/>
              <a:gd name="connsiteX209" fmla="*/ 773132 w 1452550"/>
              <a:gd name="connsiteY209" fmla="*/ 37069 h 1476000"/>
              <a:gd name="connsiteX210" fmla="*/ 762780 w 1452550"/>
              <a:gd name="connsiteY210" fmla="*/ 37615 h 1476000"/>
              <a:gd name="connsiteX211" fmla="*/ 736627 w 1452550"/>
              <a:gd name="connsiteY211" fmla="*/ 36525 h 1476000"/>
              <a:gd name="connsiteX212" fmla="*/ 712109 w 1452550"/>
              <a:gd name="connsiteY212" fmla="*/ 35980 h 1476000"/>
              <a:gd name="connsiteX213" fmla="*/ 688681 w 1452550"/>
              <a:gd name="connsiteY213" fmla="*/ 35980 h 1476000"/>
              <a:gd name="connsiteX214" fmla="*/ 713812 w 1452550"/>
              <a:gd name="connsiteY214" fmla="*/ 906 h 1476000"/>
              <a:gd name="connsiteX215" fmla="*/ 804732 w 1452550"/>
              <a:gd name="connsiteY215" fmla="*/ 1655 h 1476000"/>
              <a:gd name="connsiteX216" fmla="*/ 987799 w 1452550"/>
              <a:gd name="connsiteY216" fmla="*/ 37615 h 1476000"/>
              <a:gd name="connsiteX217" fmla="*/ 1166509 w 1452550"/>
              <a:gd name="connsiteY217" fmla="*/ 127513 h 1476000"/>
              <a:gd name="connsiteX218" fmla="*/ 900080 w 1452550"/>
              <a:gd name="connsiteY218" fmla="*/ 20724 h 1476000"/>
              <a:gd name="connsiteX219" fmla="*/ 863778 w 1452550"/>
              <a:gd name="connsiteY219" fmla="*/ 15932 h 1476000"/>
              <a:gd name="connsiteX220" fmla="*/ 823700 w 1452550"/>
              <a:gd name="connsiteY220" fmla="*/ 10040 h 1476000"/>
              <a:gd name="connsiteX221" fmla="*/ 816853 w 1452550"/>
              <a:gd name="connsiteY221" fmla="*/ 9738 h 1476000"/>
              <a:gd name="connsiteX222" fmla="*/ 763869 w 1452550"/>
              <a:gd name="connsiteY222" fmla="*/ 2745 h 1476000"/>
              <a:gd name="connsiteX223" fmla="*/ 642369 w 1452550"/>
              <a:gd name="connsiteY223" fmla="*/ 12552 h 1476000"/>
              <a:gd name="connsiteX224" fmla="*/ 616762 w 1452550"/>
              <a:gd name="connsiteY224" fmla="*/ 17455 h 1476000"/>
              <a:gd name="connsiteX225" fmla="*/ 591699 w 1452550"/>
              <a:gd name="connsiteY225" fmla="*/ 23449 h 1476000"/>
              <a:gd name="connsiteX226" fmla="*/ 746298 w 1452550"/>
              <a:gd name="connsiteY226" fmla="*/ 6627 h 1476000"/>
              <a:gd name="connsiteX227" fmla="*/ 816853 w 1452550"/>
              <a:gd name="connsiteY227" fmla="*/ 9738 h 1476000"/>
              <a:gd name="connsiteX228" fmla="*/ 863778 w 1452550"/>
              <a:gd name="connsiteY228" fmla="*/ 15932 h 1476000"/>
              <a:gd name="connsiteX229" fmla="*/ 900080 w 1452550"/>
              <a:gd name="connsiteY229" fmla="*/ 21269 h 1476000"/>
              <a:gd name="connsiteX230" fmla="*/ 1059174 w 1452550"/>
              <a:gd name="connsiteY230" fmla="*/ 77933 h 1476000"/>
              <a:gd name="connsiteX231" fmla="*/ 1055905 w 1452550"/>
              <a:gd name="connsiteY231" fmla="*/ 76843 h 1476000"/>
              <a:gd name="connsiteX232" fmla="*/ 1036988 w 1452550"/>
              <a:gd name="connsiteY232" fmla="*/ 70456 h 1476000"/>
              <a:gd name="connsiteX233" fmla="*/ 1026483 w 1452550"/>
              <a:gd name="connsiteY233" fmla="*/ 66492 h 1476000"/>
              <a:gd name="connsiteX234" fmla="*/ 1018456 w 1452550"/>
              <a:gd name="connsiteY234" fmla="*/ 64198 h 1476000"/>
              <a:gd name="connsiteX235" fmla="*/ 994469 w 1452550"/>
              <a:gd name="connsiteY235" fmla="*/ 56099 h 1476000"/>
              <a:gd name="connsiteX236" fmla="*/ 1000331 w 1452550"/>
              <a:gd name="connsiteY236" fmla="*/ 57773 h 1476000"/>
              <a:gd name="connsiteX237" fmla="*/ 930046 w 1452550"/>
              <a:gd name="connsiteY237" fmla="*/ 34345 h 1476000"/>
              <a:gd name="connsiteX238" fmla="*/ 810181 w 1452550"/>
              <a:gd name="connsiteY238" fmla="*/ 12007 h 1476000"/>
              <a:gd name="connsiteX239" fmla="*/ 699578 w 1452550"/>
              <a:gd name="connsiteY239" fmla="*/ 12007 h 1476000"/>
              <a:gd name="connsiteX240" fmla="*/ 674515 w 1452550"/>
              <a:gd name="connsiteY240" fmla="*/ 15276 h 1476000"/>
              <a:gd name="connsiteX241" fmla="*/ 623845 w 1452550"/>
              <a:gd name="connsiteY241" fmla="*/ 23449 h 1476000"/>
              <a:gd name="connsiteX242" fmla="*/ 813995 w 1452550"/>
              <a:gd name="connsiteY242" fmla="*/ 15276 h 1476000"/>
              <a:gd name="connsiteX243" fmla="*/ 930046 w 1452550"/>
              <a:gd name="connsiteY243" fmla="*/ 34345 h 1476000"/>
              <a:gd name="connsiteX244" fmla="*/ 994469 w 1452550"/>
              <a:gd name="connsiteY244" fmla="*/ 56099 h 1476000"/>
              <a:gd name="connsiteX245" fmla="*/ 992703 w 1452550"/>
              <a:gd name="connsiteY245" fmla="*/ 55594 h 1476000"/>
              <a:gd name="connsiteX246" fmla="*/ 971454 w 1452550"/>
              <a:gd name="connsiteY246" fmla="*/ 51235 h 1476000"/>
              <a:gd name="connsiteX247" fmla="*/ 947482 w 1452550"/>
              <a:gd name="connsiteY247" fmla="*/ 48511 h 1476000"/>
              <a:gd name="connsiteX248" fmla="*/ 940398 w 1452550"/>
              <a:gd name="connsiteY248" fmla="*/ 56139 h 1476000"/>
              <a:gd name="connsiteX249" fmla="*/ 1061353 w 1452550"/>
              <a:gd name="connsiteY249" fmla="*/ 102996 h 1476000"/>
              <a:gd name="connsiteX250" fmla="*/ 1170322 w 1452550"/>
              <a:gd name="connsiteY250" fmla="*/ 167832 h 1476000"/>
              <a:gd name="connsiteX251" fmla="*/ 1212820 w 1452550"/>
              <a:gd name="connsiteY251" fmla="*/ 201068 h 1476000"/>
              <a:gd name="connsiteX252" fmla="*/ 1230255 w 1452550"/>
              <a:gd name="connsiteY252" fmla="*/ 215778 h 1476000"/>
              <a:gd name="connsiteX253" fmla="*/ 1244966 w 1452550"/>
              <a:gd name="connsiteY253" fmla="*/ 229399 h 1476000"/>
              <a:gd name="connsiteX254" fmla="*/ 1265125 w 1452550"/>
              <a:gd name="connsiteY254" fmla="*/ 249014 h 1476000"/>
              <a:gd name="connsiteX255" fmla="*/ 1270573 w 1452550"/>
              <a:gd name="connsiteY255" fmla="*/ 254462 h 1476000"/>
              <a:gd name="connsiteX256" fmla="*/ 1272208 w 1452550"/>
              <a:gd name="connsiteY256" fmla="*/ 256641 h 1476000"/>
              <a:gd name="connsiteX257" fmla="*/ 1265125 w 1452550"/>
              <a:gd name="connsiteY257" fmla="*/ 251738 h 1476000"/>
              <a:gd name="connsiteX258" fmla="*/ 1243876 w 1452550"/>
              <a:gd name="connsiteY258" fmla="*/ 232668 h 1476000"/>
              <a:gd name="connsiteX259" fmla="*/ 1228621 w 1452550"/>
              <a:gd name="connsiteY259" fmla="*/ 219592 h 1476000"/>
              <a:gd name="connsiteX260" fmla="*/ 1211185 w 1452550"/>
              <a:gd name="connsiteY260" fmla="*/ 205426 h 1476000"/>
              <a:gd name="connsiteX261" fmla="*/ 1171957 w 1452550"/>
              <a:gd name="connsiteY261" fmla="*/ 176005 h 1476000"/>
              <a:gd name="connsiteX262" fmla="*/ 1094589 w 1452550"/>
              <a:gd name="connsiteY262" fmla="*/ 128058 h 1476000"/>
              <a:gd name="connsiteX263" fmla="*/ 1079878 w 1452550"/>
              <a:gd name="connsiteY263" fmla="*/ 120431 h 1476000"/>
              <a:gd name="connsiteX264" fmla="*/ 1068981 w 1452550"/>
              <a:gd name="connsiteY264" fmla="*/ 114982 h 1476000"/>
              <a:gd name="connsiteX265" fmla="*/ 1061353 w 1452550"/>
              <a:gd name="connsiteY265" fmla="*/ 111713 h 1476000"/>
              <a:gd name="connsiteX266" fmla="*/ 1081512 w 1452550"/>
              <a:gd name="connsiteY266" fmla="*/ 123155 h 1476000"/>
              <a:gd name="connsiteX267" fmla="*/ 1101127 w 1452550"/>
              <a:gd name="connsiteY267" fmla="*/ 135141 h 1476000"/>
              <a:gd name="connsiteX268" fmla="*/ 1062988 w 1452550"/>
              <a:gd name="connsiteY268" fmla="*/ 117162 h 1476000"/>
              <a:gd name="connsiteX269" fmla="*/ 1040649 w 1452550"/>
              <a:gd name="connsiteY269" fmla="*/ 106265 h 1476000"/>
              <a:gd name="connsiteX270" fmla="*/ 1017221 w 1452550"/>
              <a:gd name="connsiteY270" fmla="*/ 95912 h 1476000"/>
              <a:gd name="connsiteX271" fmla="*/ 994883 w 1452550"/>
              <a:gd name="connsiteY271" fmla="*/ 87195 h 1476000"/>
              <a:gd name="connsiteX272" fmla="*/ 976903 w 1452550"/>
              <a:gd name="connsiteY272" fmla="*/ 81202 h 1476000"/>
              <a:gd name="connsiteX273" fmla="*/ 864665 w 1452550"/>
              <a:gd name="connsiteY273" fmla="*/ 56139 h 1476000"/>
              <a:gd name="connsiteX274" fmla="*/ 849955 w 1452550"/>
              <a:gd name="connsiteY274" fmla="*/ 53960 h 1476000"/>
              <a:gd name="connsiteX275" fmla="*/ 834699 w 1452550"/>
              <a:gd name="connsiteY275" fmla="*/ 51780 h 1476000"/>
              <a:gd name="connsiteX276" fmla="*/ 804188 w 1452550"/>
              <a:gd name="connsiteY276" fmla="*/ 48511 h 1476000"/>
              <a:gd name="connsiteX277" fmla="*/ 773677 w 1452550"/>
              <a:gd name="connsiteY277" fmla="*/ 46877 h 1476000"/>
              <a:gd name="connsiteX278" fmla="*/ 743165 w 1452550"/>
              <a:gd name="connsiteY278" fmla="*/ 47422 h 1476000"/>
              <a:gd name="connsiteX279" fmla="*/ 733358 w 1452550"/>
              <a:gd name="connsiteY279" fmla="*/ 47966 h 1476000"/>
              <a:gd name="connsiteX280" fmla="*/ 723551 w 1452550"/>
              <a:gd name="connsiteY280" fmla="*/ 49056 h 1476000"/>
              <a:gd name="connsiteX281" fmla="*/ 703392 w 1452550"/>
              <a:gd name="connsiteY281" fmla="*/ 50691 h 1476000"/>
              <a:gd name="connsiteX282" fmla="*/ 682143 w 1452550"/>
              <a:gd name="connsiteY282" fmla="*/ 53415 h 1476000"/>
              <a:gd name="connsiteX283" fmla="*/ 660894 w 1452550"/>
              <a:gd name="connsiteY283" fmla="*/ 56684 h 1476000"/>
              <a:gd name="connsiteX284" fmla="*/ 573175 w 1452550"/>
              <a:gd name="connsiteY284" fmla="*/ 77933 h 1476000"/>
              <a:gd name="connsiteX285" fmla="*/ 560098 w 1452550"/>
              <a:gd name="connsiteY285" fmla="*/ 82836 h 1476000"/>
              <a:gd name="connsiteX286" fmla="*/ 554650 w 1452550"/>
              <a:gd name="connsiteY286" fmla="*/ 86105 h 1476000"/>
              <a:gd name="connsiteX287" fmla="*/ 545598 w 1452550"/>
              <a:gd name="connsiteY287" fmla="*/ 88845 h 1476000"/>
              <a:gd name="connsiteX288" fmla="*/ 592263 w 1452550"/>
              <a:gd name="connsiteY288" fmla="*/ 76846 h 1476000"/>
              <a:gd name="connsiteX289" fmla="*/ 600190 w 1452550"/>
              <a:gd name="connsiteY289" fmla="*/ 75636 h 1476000"/>
              <a:gd name="connsiteX290" fmla="*/ 612948 w 1452550"/>
              <a:gd name="connsiteY290" fmla="*/ 72484 h 1476000"/>
              <a:gd name="connsiteX291" fmla="*/ 652838 w 1452550"/>
              <a:gd name="connsiteY291" fmla="*/ 65661 h 1476000"/>
              <a:gd name="connsiteX292" fmla="*/ 626024 w 1452550"/>
              <a:gd name="connsiteY292" fmla="*/ 68671 h 1476000"/>
              <a:gd name="connsiteX293" fmla="*/ 572630 w 1452550"/>
              <a:gd name="connsiteY293" fmla="*/ 79023 h 1476000"/>
              <a:gd name="connsiteX294" fmla="*/ 875562 w 1452550"/>
              <a:gd name="connsiteY294" fmla="*/ 61043 h 1476000"/>
              <a:gd name="connsiteX295" fmla="*/ 1035746 w 1452550"/>
              <a:gd name="connsiteY295" fmla="*/ 109534 h 1476000"/>
              <a:gd name="connsiteX296" fmla="*/ 1169232 w 1452550"/>
              <a:gd name="connsiteY296" fmla="*/ 184178 h 1476000"/>
              <a:gd name="connsiteX297" fmla="*/ 1173046 w 1452550"/>
              <a:gd name="connsiteY297" fmla="*/ 186902 h 1476000"/>
              <a:gd name="connsiteX298" fmla="*/ 1364285 w 1452550"/>
              <a:gd name="connsiteY298" fmla="*/ 405928 h 1476000"/>
              <a:gd name="connsiteX299" fmla="*/ 1452550 w 1452550"/>
              <a:gd name="connsiteY299" fmla="*/ 683254 h 1476000"/>
              <a:gd name="connsiteX300" fmla="*/ 1443288 w 1452550"/>
              <a:gd name="connsiteY300" fmla="*/ 684888 h 1476000"/>
              <a:gd name="connsiteX301" fmla="*/ 1362651 w 1452550"/>
              <a:gd name="connsiteY301" fmla="*/ 426633 h 1476000"/>
              <a:gd name="connsiteX302" fmla="*/ 1334038 w 1452550"/>
              <a:gd name="connsiteY302" fmla="*/ 384181 h 1476000"/>
              <a:gd name="connsiteX303" fmla="*/ 1332141 w 1452550"/>
              <a:gd name="connsiteY303" fmla="*/ 380866 h 1476000"/>
              <a:gd name="connsiteX304" fmla="*/ 1330235 w 1452550"/>
              <a:gd name="connsiteY304" fmla="*/ 378539 h 1476000"/>
              <a:gd name="connsiteX305" fmla="*/ 1287599 w 1452550"/>
              <a:gd name="connsiteY305" fmla="*/ 315280 h 1476000"/>
              <a:gd name="connsiteX306" fmla="*/ 1239066 w 1452550"/>
              <a:gd name="connsiteY306" fmla="*/ 267222 h 1476000"/>
              <a:gd name="connsiteX307" fmla="*/ 1233524 w 1452550"/>
              <a:gd name="connsiteY307" fmla="*/ 260455 h 1476000"/>
              <a:gd name="connsiteX308" fmla="*/ 1223161 w 1452550"/>
              <a:gd name="connsiteY308" fmla="*/ 251472 h 1476000"/>
              <a:gd name="connsiteX309" fmla="*/ 1197019 w 1452550"/>
              <a:gd name="connsiteY309" fmla="*/ 225586 h 1476000"/>
              <a:gd name="connsiteX310" fmla="*/ 1155611 w 1452550"/>
              <a:gd name="connsiteY310" fmla="*/ 195075 h 1476000"/>
              <a:gd name="connsiteX311" fmla="*/ 1130766 w 1452550"/>
              <a:gd name="connsiteY311" fmla="*/ 179547 h 1476000"/>
              <a:gd name="connsiteX312" fmla="*/ 1175226 w 1452550"/>
              <a:gd name="connsiteY312" fmla="*/ 209921 h 1476000"/>
              <a:gd name="connsiteX313" fmla="*/ 1223161 w 1452550"/>
              <a:gd name="connsiteY313" fmla="*/ 251472 h 1476000"/>
              <a:gd name="connsiteX314" fmla="*/ 1239066 w 1452550"/>
              <a:gd name="connsiteY314" fmla="*/ 267222 h 1476000"/>
              <a:gd name="connsiteX315" fmla="*/ 1330235 w 1452550"/>
              <a:gd name="connsiteY315" fmla="*/ 378539 h 1476000"/>
              <a:gd name="connsiteX316" fmla="*/ 1334038 w 1452550"/>
              <a:gd name="connsiteY316" fmla="*/ 384181 h 1476000"/>
              <a:gd name="connsiteX317" fmla="*/ 1371012 w 1452550"/>
              <a:gd name="connsiteY317" fmla="*/ 448792 h 1476000"/>
              <a:gd name="connsiteX318" fmla="*/ 1436750 w 1452550"/>
              <a:gd name="connsiteY318" fmla="*/ 672902 h 1476000"/>
              <a:gd name="connsiteX319" fmla="*/ 1431301 w 1452550"/>
              <a:gd name="connsiteY319" fmla="*/ 659825 h 1476000"/>
              <a:gd name="connsiteX320" fmla="*/ 1394797 w 1452550"/>
              <a:gd name="connsiteY320" fmla="*/ 517621 h 1476000"/>
              <a:gd name="connsiteX321" fmla="*/ 1333230 w 1452550"/>
              <a:gd name="connsiteY321" fmla="*/ 400480 h 1476000"/>
              <a:gd name="connsiteX322" fmla="*/ 1352845 w 1452550"/>
              <a:gd name="connsiteY322" fmla="*/ 435350 h 1476000"/>
              <a:gd name="connsiteX323" fmla="*/ 1369735 w 1452550"/>
              <a:gd name="connsiteY323" fmla="*/ 468041 h 1476000"/>
              <a:gd name="connsiteX324" fmla="*/ 1377362 w 1452550"/>
              <a:gd name="connsiteY324" fmla="*/ 484386 h 1476000"/>
              <a:gd name="connsiteX325" fmla="*/ 1384445 w 1452550"/>
              <a:gd name="connsiteY325" fmla="*/ 501276 h 1476000"/>
              <a:gd name="connsiteX326" fmla="*/ 1391528 w 1452550"/>
              <a:gd name="connsiteY326" fmla="*/ 518711 h 1476000"/>
              <a:gd name="connsiteX327" fmla="*/ 1398066 w 1452550"/>
              <a:gd name="connsiteY327" fmla="*/ 537781 h 1476000"/>
              <a:gd name="connsiteX328" fmla="*/ 1394797 w 1452550"/>
              <a:gd name="connsiteY328" fmla="*/ 534511 h 1476000"/>
              <a:gd name="connsiteX329" fmla="*/ 1425853 w 1452550"/>
              <a:gd name="connsiteY329" fmla="*/ 646749 h 1476000"/>
              <a:gd name="connsiteX330" fmla="*/ 1416824 w 1452550"/>
              <a:gd name="connsiteY330" fmla="*/ 624643 h 1476000"/>
              <a:gd name="connsiteX331" fmla="*/ 1426611 w 1452550"/>
              <a:gd name="connsiteY331" fmla="*/ 688772 h 1476000"/>
              <a:gd name="connsiteX332" fmla="*/ 1430212 w 1452550"/>
              <a:gd name="connsiteY332" fmla="*/ 760076 h 1476000"/>
              <a:gd name="connsiteX333" fmla="*/ 1375407 w 1452550"/>
              <a:gd name="connsiteY333" fmla="*/ 1031536 h 1476000"/>
              <a:gd name="connsiteX334" fmla="*/ 1367117 w 1452550"/>
              <a:gd name="connsiteY334" fmla="*/ 1048744 h 1476000"/>
              <a:gd name="connsiteX335" fmla="*/ 1364218 w 1452550"/>
              <a:gd name="connsiteY335" fmla="*/ 1058106 h 1476000"/>
              <a:gd name="connsiteX336" fmla="*/ 1365376 w 1452550"/>
              <a:gd name="connsiteY336" fmla="*/ 1063009 h 1476000"/>
              <a:gd name="connsiteX337" fmla="*/ 1378997 w 1452550"/>
              <a:gd name="connsiteY337" fmla="*/ 1034677 h 1476000"/>
              <a:gd name="connsiteX338" fmla="*/ 1387169 w 1452550"/>
              <a:gd name="connsiteY338" fmla="*/ 1011794 h 1476000"/>
              <a:gd name="connsiteX339" fmla="*/ 1391528 w 1452550"/>
              <a:gd name="connsiteY339" fmla="*/ 998718 h 1476000"/>
              <a:gd name="connsiteX340" fmla="*/ 1395342 w 1452550"/>
              <a:gd name="connsiteY340" fmla="*/ 985096 h 1476000"/>
              <a:gd name="connsiteX341" fmla="*/ 1398611 w 1452550"/>
              <a:gd name="connsiteY341" fmla="*/ 978014 h 1476000"/>
              <a:gd name="connsiteX342" fmla="*/ 1395342 w 1452550"/>
              <a:gd name="connsiteY342" fmla="*/ 1000897 h 1476000"/>
              <a:gd name="connsiteX343" fmla="*/ 1396432 w 1452550"/>
              <a:gd name="connsiteY343" fmla="*/ 1009615 h 1476000"/>
              <a:gd name="connsiteX344" fmla="*/ 1344127 w 1452550"/>
              <a:gd name="connsiteY344" fmla="*/ 1120763 h 1476000"/>
              <a:gd name="connsiteX345" fmla="*/ 1274387 w 1452550"/>
              <a:gd name="connsiteY345" fmla="*/ 1219379 h 1476000"/>
              <a:gd name="connsiteX346" fmla="*/ 1255317 w 1452550"/>
              <a:gd name="connsiteY346" fmla="*/ 1241173 h 1476000"/>
              <a:gd name="connsiteX347" fmla="*/ 1235158 w 1452550"/>
              <a:gd name="connsiteY347" fmla="*/ 1262422 h 1476000"/>
              <a:gd name="connsiteX348" fmla="*/ 1214455 w 1452550"/>
              <a:gd name="connsiteY348" fmla="*/ 1282581 h 1476000"/>
              <a:gd name="connsiteX349" fmla="*/ 1193205 w 1452550"/>
              <a:gd name="connsiteY349" fmla="*/ 1301650 h 1476000"/>
              <a:gd name="connsiteX350" fmla="*/ 1100582 w 1452550"/>
              <a:gd name="connsiteY350" fmla="*/ 1370301 h 1476000"/>
              <a:gd name="connsiteX351" fmla="*/ 993793 w 1452550"/>
              <a:gd name="connsiteY351" fmla="*/ 1425330 h 1476000"/>
              <a:gd name="connsiteX352" fmla="*/ 973634 w 1452550"/>
              <a:gd name="connsiteY352" fmla="*/ 1433502 h 1476000"/>
              <a:gd name="connsiteX353" fmla="*/ 860307 w 1452550"/>
              <a:gd name="connsiteY353" fmla="*/ 1465103 h 1476000"/>
              <a:gd name="connsiteX354" fmla="*/ 802553 w 1452550"/>
              <a:gd name="connsiteY354" fmla="*/ 1473276 h 1476000"/>
              <a:gd name="connsiteX355" fmla="*/ 773677 w 1452550"/>
              <a:gd name="connsiteY355" fmla="*/ 1475455 h 1476000"/>
              <a:gd name="connsiteX356" fmla="*/ 744255 w 1452550"/>
              <a:gd name="connsiteY356" fmla="*/ 1476000 h 1476000"/>
              <a:gd name="connsiteX357" fmla="*/ 759511 w 1452550"/>
              <a:gd name="connsiteY357" fmla="*/ 1473276 h 1476000"/>
              <a:gd name="connsiteX358" fmla="*/ 571540 w 1452550"/>
              <a:gd name="connsiteY358" fmla="*/ 1456386 h 1476000"/>
              <a:gd name="connsiteX359" fmla="*/ 353603 w 1452550"/>
              <a:gd name="connsiteY359" fmla="*/ 1373570 h 1476000"/>
              <a:gd name="connsiteX360" fmla="*/ 168901 w 1452550"/>
              <a:gd name="connsiteY360" fmla="*/ 1216655 h 1476000"/>
              <a:gd name="connsiteX361" fmla="*/ 66156 w 1452550"/>
              <a:gd name="connsiteY361" fmla="*/ 1051312 h 1476000"/>
              <a:gd name="connsiteX362" fmla="*/ 52539 w 1452550"/>
              <a:gd name="connsiteY362" fmla="*/ 1017429 h 1476000"/>
              <a:gd name="connsiteX363" fmla="*/ 50670 w 1452550"/>
              <a:gd name="connsiteY363" fmla="*/ 1010704 h 1476000"/>
              <a:gd name="connsiteX364" fmla="*/ 46857 w 1452550"/>
              <a:gd name="connsiteY364" fmla="*/ 998718 h 1476000"/>
              <a:gd name="connsiteX365" fmla="*/ 38684 w 1452550"/>
              <a:gd name="connsiteY365" fmla="*/ 975289 h 1476000"/>
              <a:gd name="connsiteX366" fmla="*/ 33829 w 1452550"/>
              <a:gd name="connsiteY366" fmla="*/ 959230 h 1476000"/>
              <a:gd name="connsiteX367" fmla="*/ 25408 w 1452550"/>
              <a:gd name="connsiteY367" fmla="*/ 926205 h 1476000"/>
              <a:gd name="connsiteX368" fmla="*/ 17937 w 1452550"/>
              <a:gd name="connsiteY368" fmla="*/ 891038 h 1476000"/>
              <a:gd name="connsiteX369" fmla="*/ 12531 w 1452550"/>
              <a:gd name="connsiteY369" fmla="*/ 857059 h 1476000"/>
              <a:gd name="connsiteX370" fmla="*/ 9807 w 1452550"/>
              <a:gd name="connsiteY370" fmla="*/ 833085 h 1476000"/>
              <a:gd name="connsiteX371" fmla="*/ 8173 w 1452550"/>
              <a:gd name="connsiteY371" fmla="*/ 809112 h 1476000"/>
              <a:gd name="connsiteX372" fmla="*/ 7083 w 1452550"/>
              <a:gd name="connsiteY372" fmla="*/ 797126 h 1476000"/>
              <a:gd name="connsiteX373" fmla="*/ 6538 w 1452550"/>
              <a:gd name="connsiteY373" fmla="*/ 785139 h 1476000"/>
              <a:gd name="connsiteX374" fmla="*/ 5449 w 1452550"/>
              <a:gd name="connsiteY374" fmla="*/ 761711 h 1476000"/>
              <a:gd name="connsiteX375" fmla="*/ 8309 w 1452550"/>
              <a:gd name="connsiteY375" fmla="*/ 672425 h 1476000"/>
              <a:gd name="connsiteX376" fmla="*/ 16464 w 1452550"/>
              <a:gd name="connsiteY376" fmla="*/ 595720 h 1476000"/>
              <a:gd name="connsiteX377" fmla="*/ 16345 w 1452550"/>
              <a:gd name="connsiteY377" fmla="*/ 596079 h 1476000"/>
              <a:gd name="connsiteX378" fmla="*/ 1634 w 1452550"/>
              <a:gd name="connsiteY378" fmla="*/ 733379 h 1476000"/>
              <a:gd name="connsiteX379" fmla="*/ 61567 w 1452550"/>
              <a:gd name="connsiteY379" fmla="*/ 450606 h 1476000"/>
              <a:gd name="connsiteX380" fmla="*/ 92623 w 1452550"/>
              <a:gd name="connsiteY380" fmla="*/ 382501 h 1476000"/>
              <a:gd name="connsiteX381" fmla="*/ 189605 w 1452550"/>
              <a:gd name="connsiteY381" fmla="*/ 244110 h 1476000"/>
              <a:gd name="connsiteX382" fmla="*/ 204316 w 1452550"/>
              <a:gd name="connsiteY382" fmla="*/ 228310 h 1476000"/>
              <a:gd name="connsiteX383" fmla="*/ 220116 w 1452550"/>
              <a:gd name="connsiteY383" fmla="*/ 213054 h 1476000"/>
              <a:gd name="connsiteX384" fmla="*/ 228289 w 1452550"/>
              <a:gd name="connsiteY384" fmla="*/ 205426 h 1476000"/>
              <a:gd name="connsiteX385" fmla="*/ 236461 w 1452550"/>
              <a:gd name="connsiteY385" fmla="*/ 198344 h 1476000"/>
              <a:gd name="connsiteX386" fmla="*/ 253352 w 1452550"/>
              <a:gd name="connsiteY386" fmla="*/ 183633 h 1476000"/>
              <a:gd name="connsiteX387" fmla="*/ 270787 w 1452550"/>
              <a:gd name="connsiteY387" fmla="*/ 169467 h 1476000"/>
              <a:gd name="connsiteX388" fmla="*/ 288766 w 1452550"/>
              <a:gd name="connsiteY388" fmla="*/ 155846 h 1476000"/>
              <a:gd name="connsiteX389" fmla="*/ 325816 w 1452550"/>
              <a:gd name="connsiteY389" fmla="*/ 130783 h 1476000"/>
              <a:gd name="connsiteX390" fmla="*/ 316998 w 1452550"/>
              <a:gd name="connsiteY390" fmla="*/ 137744 h 1476000"/>
              <a:gd name="connsiteX391" fmla="*/ 377713 w 1452550"/>
              <a:gd name="connsiteY391" fmla="*/ 98160 h 1476000"/>
              <a:gd name="connsiteX392" fmla="*/ 456033 w 1452550"/>
              <a:gd name="connsiteY392" fmla="*/ 59408 h 1476000"/>
              <a:gd name="connsiteX393" fmla="*/ 624934 w 1452550"/>
              <a:gd name="connsiteY393" fmla="*/ 10372 h 1476000"/>
              <a:gd name="connsiteX394" fmla="*/ 713812 w 1452550"/>
              <a:gd name="connsiteY394" fmla="*/ 906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452550" h="1476000">
                <a:moveTo>
                  <a:pt x="47661" y="1005292"/>
                </a:moveTo>
                <a:lnTo>
                  <a:pt x="52539" y="1017429"/>
                </a:lnTo>
                <a:lnTo>
                  <a:pt x="53395" y="1020511"/>
                </a:lnTo>
                <a:cubicBezTo>
                  <a:pt x="56664" y="1028139"/>
                  <a:pt x="59388" y="1036312"/>
                  <a:pt x="62657" y="1043939"/>
                </a:cubicBezTo>
                <a:cubicBezTo>
                  <a:pt x="59388" y="1036312"/>
                  <a:pt x="56664" y="1028684"/>
                  <a:pt x="53395" y="1021056"/>
                </a:cubicBezTo>
                <a:cubicBezTo>
                  <a:pt x="52305" y="1017242"/>
                  <a:pt x="50670" y="1013428"/>
                  <a:pt x="49036" y="1009615"/>
                </a:cubicBezTo>
                <a:close/>
                <a:moveTo>
                  <a:pt x="39266" y="980554"/>
                </a:moveTo>
                <a:lnTo>
                  <a:pt x="45222" y="997628"/>
                </a:lnTo>
                <a:lnTo>
                  <a:pt x="47661" y="1005292"/>
                </a:lnTo>
                <a:lnTo>
                  <a:pt x="41953" y="991090"/>
                </a:lnTo>
                <a:close/>
                <a:moveTo>
                  <a:pt x="27223" y="934747"/>
                </a:moveTo>
                <a:lnTo>
                  <a:pt x="31601" y="951861"/>
                </a:lnTo>
                <a:lnTo>
                  <a:pt x="33829" y="959230"/>
                </a:lnTo>
                <a:lnTo>
                  <a:pt x="39266" y="980554"/>
                </a:lnTo>
                <a:lnTo>
                  <a:pt x="37050" y="974199"/>
                </a:lnTo>
                <a:cubicBezTo>
                  <a:pt x="34870" y="966572"/>
                  <a:pt x="32691" y="958399"/>
                  <a:pt x="30511" y="950226"/>
                </a:cubicBezTo>
                <a:close/>
                <a:moveTo>
                  <a:pt x="21788" y="912006"/>
                </a:moveTo>
                <a:lnTo>
                  <a:pt x="25408" y="926205"/>
                </a:lnTo>
                <a:lnTo>
                  <a:pt x="27223" y="934747"/>
                </a:lnTo>
                <a:lnTo>
                  <a:pt x="25608" y="928433"/>
                </a:lnTo>
                <a:close/>
                <a:moveTo>
                  <a:pt x="8356" y="845937"/>
                </a:moveTo>
                <a:lnTo>
                  <a:pt x="17937" y="891038"/>
                </a:lnTo>
                <a:lnTo>
                  <a:pt x="20159" y="905005"/>
                </a:lnTo>
                <a:lnTo>
                  <a:pt x="21788" y="912006"/>
                </a:lnTo>
                <a:lnTo>
                  <a:pt x="9739" y="864754"/>
                </a:lnTo>
                <a:close/>
                <a:moveTo>
                  <a:pt x="0" y="732289"/>
                </a:moveTo>
                <a:lnTo>
                  <a:pt x="8356" y="845937"/>
                </a:lnTo>
                <a:lnTo>
                  <a:pt x="7492" y="841871"/>
                </a:lnTo>
                <a:cubicBezTo>
                  <a:pt x="2452" y="805571"/>
                  <a:pt x="0" y="769066"/>
                  <a:pt x="0" y="732289"/>
                </a:cubicBezTo>
                <a:close/>
                <a:moveTo>
                  <a:pt x="10625" y="731336"/>
                </a:moveTo>
                <a:cubicBezTo>
                  <a:pt x="9535" y="730927"/>
                  <a:pt x="8173" y="732834"/>
                  <a:pt x="6538" y="737193"/>
                </a:cubicBezTo>
                <a:cubicBezTo>
                  <a:pt x="7083" y="792222"/>
                  <a:pt x="13076" y="850520"/>
                  <a:pt x="25608" y="906094"/>
                </a:cubicBezTo>
                <a:cubicBezTo>
                  <a:pt x="38139" y="961668"/>
                  <a:pt x="56664" y="1015063"/>
                  <a:pt x="77912" y="1062464"/>
                </a:cubicBezTo>
                <a:cubicBezTo>
                  <a:pt x="86630" y="1081534"/>
                  <a:pt x="100796" y="1108231"/>
                  <a:pt x="118776" y="1136563"/>
                </a:cubicBezTo>
                <a:cubicBezTo>
                  <a:pt x="136755" y="1164895"/>
                  <a:pt x="159094" y="1193226"/>
                  <a:pt x="180888" y="1217199"/>
                </a:cubicBezTo>
                <a:cubicBezTo>
                  <a:pt x="203226" y="1240628"/>
                  <a:pt x="223930" y="1259697"/>
                  <a:pt x="238096" y="1270050"/>
                </a:cubicBezTo>
                <a:cubicBezTo>
                  <a:pt x="252262" y="1280401"/>
                  <a:pt x="259345" y="1283126"/>
                  <a:pt x="254441" y="1273863"/>
                </a:cubicBezTo>
                <a:cubicBezTo>
                  <a:pt x="232103" y="1261332"/>
                  <a:pt x="190150" y="1224283"/>
                  <a:pt x="150377" y="1170343"/>
                </a:cubicBezTo>
                <a:cubicBezTo>
                  <a:pt x="130217" y="1143101"/>
                  <a:pt x="110603" y="1112045"/>
                  <a:pt x="93713" y="1078809"/>
                </a:cubicBezTo>
                <a:cubicBezTo>
                  <a:pt x="76823" y="1045029"/>
                  <a:pt x="62112" y="1009615"/>
                  <a:pt x="51215" y="974199"/>
                </a:cubicBezTo>
                <a:cubicBezTo>
                  <a:pt x="40319" y="938785"/>
                  <a:pt x="32146" y="903915"/>
                  <a:pt x="26697" y="872314"/>
                </a:cubicBezTo>
                <a:cubicBezTo>
                  <a:pt x="25608" y="864141"/>
                  <a:pt x="24518" y="856513"/>
                  <a:pt x="23428" y="848886"/>
                </a:cubicBezTo>
                <a:cubicBezTo>
                  <a:pt x="22338" y="841258"/>
                  <a:pt x="21249" y="834175"/>
                  <a:pt x="20704" y="827092"/>
                </a:cubicBezTo>
                <a:cubicBezTo>
                  <a:pt x="20159" y="820009"/>
                  <a:pt x="19615" y="813471"/>
                  <a:pt x="18525" y="806933"/>
                </a:cubicBezTo>
                <a:cubicBezTo>
                  <a:pt x="17980" y="803664"/>
                  <a:pt x="17980" y="800395"/>
                  <a:pt x="17435" y="797670"/>
                </a:cubicBezTo>
                <a:cubicBezTo>
                  <a:pt x="17435" y="794401"/>
                  <a:pt x="16890" y="791677"/>
                  <a:pt x="16890" y="788953"/>
                </a:cubicBezTo>
                <a:cubicBezTo>
                  <a:pt x="16346" y="777511"/>
                  <a:pt x="15256" y="767704"/>
                  <a:pt x="14711" y="758987"/>
                </a:cubicBezTo>
                <a:cubicBezTo>
                  <a:pt x="14166" y="750814"/>
                  <a:pt x="13621" y="744276"/>
                  <a:pt x="13076" y="739372"/>
                </a:cubicBezTo>
                <a:cubicBezTo>
                  <a:pt x="12531" y="734469"/>
                  <a:pt x="11714" y="731745"/>
                  <a:pt x="10625" y="731336"/>
                </a:cubicBezTo>
                <a:close/>
                <a:moveTo>
                  <a:pt x="114485" y="356118"/>
                </a:moveTo>
                <a:lnTo>
                  <a:pt x="112874" y="356335"/>
                </a:lnTo>
                <a:lnTo>
                  <a:pt x="87924" y="398276"/>
                </a:lnTo>
                <a:cubicBezTo>
                  <a:pt x="66539" y="438338"/>
                  <a:pt x="48695" y="480751"/>
                  <a:pt x="34938" y="525037"/>
                </a:cubicBezTo>
                <a:lnTo>
                  <a:pt x="19729" y="583925"/>
                </a:lnTo>
                <a:lnTo>
                  <a:pt x="20636" y="581436"/>
                </a:lnTo>
                <a:cubicBezTo>
                  <a:pt x="21657" y="578916"/>
                  <a:pt x="22611" y="576465"/>
                  <a:pt x="23973" y="571561"/>
                </a:cubicBezTo>
                <a:cubicBezTo>
                  <a:pt x="33235" y="535601"/>
                  <a:pt x="46312" y="500731"/>
                  <a:pt x="59933" y="468041"/>
                </a:cubicBezTo>
                <a:cubicBezTo>
                  <a:pt x="73554" y="435350"/>
                  <a:pt x="89354" y="404839"/>
                  <a:pt x="104065" y="375962"/>
                </a:cubicBezTo>
                <a:cubicBezTo>
                  <a:pt x="103247" y="375553"/>
                  <a:pt x="112850" y="360434"/>
                  <a:pt x="114485" y="356118"/>
                </a:cubicBezTo>
                <a:close/>
                <a:moveTo>
                  <a:pt x="139211" y="316926"/>
                </a:moveTo>
                <a:lnTo>
                  <a:pt x="122590" y="340003"/>
                </a:lnTo>
                <a:lnTo>
                  <a:pt x="114226" y="354063"/>
                </a:lnTo>
                <a:lnTo>
                  <a:pt x="119320" y="345996"/>
                </a:lnTo>
                <a:cubicBezTo>
                  <a:pt x="121500" y="342727"/>
                  <a:pt x="124224" y="339458"/>
                  <a:pt x="126404" y="335643"/>
                </a:cubicBezTo>
                <a:close/>
                <a:moveTo>
                  <a:pt x="1148315" y="200910"/>
                </a:moveTo>
                <a:lnTo>
                  <a:pt x="1148572" y="201103"/>
                </a:lnTo>
                <a:lnTo>
                  <a:pt x="1152887" y="203791"/>
                </a:lnTo>
                <a:close/>
                <a:moveTo>
                  <a:pt x="288543" y="197530"/>
                </a:moveTo>
                <a:lnTo>
                  <a:pt x="288222" y="197798"/>
                </a:lnTo>
                <a:cubicBezTo>
                  <a:pt x="277325" y="207060"/>
                  <a:pt x="268607" y="216323"/>
                  <a:pt x="261524" y="223951"/>
                </a:cubicBezTo>
                <a:cubicBezTo>
                  <a:pt x="253896" y="230489"/>
                  <a:pt x="245724" y="237027"/>
                  <a:pt x="238096" y="244110"/>
                </a:cubicBezTo>
                <a:lnTo>
                  <a:pt x="252630" y="230144"/>
                </a:lnTo>
                <a:lnTo>
                  <a:pt x="283703" y="201363"/>
                </a:lnTo>
                <a:close/>
                <a:moveTo>
                  <a:pt x="315027" y="176550"/>
                </a:moveTo>
                <a:lnTo>
                  <a:pt x="288543" y="197530"/>
                </a:lnTo>
                <a:lnTo>
                  <a:pt x="305112" y="183633"/>
                </a:lnTo>
                <a:close/>
                <a:moveTo>
                  <a:pt x="277029" y="170127"/>
                </a:moveTo>
                <a:lnTo>
                  <a:pt x="253837" y="188758"/>
                </a:lnTo>
                <a:lnTo>
                  <a:pt x="239477" y="203859"/>
                </a:lnTo>
                <a:lnTo>
                  <a:pt x="233737" y="209240"/>
                </a:lnTo>
                <a:cubicBezTo>
                  <a:pt x="231014" y="211964"/>
                  <a:pt x="227744" y="215233"/>
                  <a:pt x="225020" y="217957"/>
                </a:cubicBezTo>
                <a:cubicBezTo>
                  <a:pt x="219027" y="223951"/>
                  <a:pt x="213033" y="229944"/>
                  <a:pt x="207040" y="235937"/>
                </a:cubicBezTo>
                <a:lnTo>
                  <a:pt x="180050" y="266355"/>
                </a:lnTo>
                <a:lnTo>
                  <a:pt x="161844" y="285501"/>
                </a:lnTo>
                <a:lnTo>
                  <a:pt x="141310" y="314010"/>
                </a:lnTo>
                <a:lnTo>
                  <a:pt x="172715" y="274621"/>
                </a:lnTo>
                <a:lnTo>
                  <a:pt x="180050" y="266355"/>
                </a:lnTo>
                <a:lnTo>
                  <a:pt x="239477" y="203859"/>
                </a:lnTo>
                <a:lnTo>
                  <a:pt x="242455" y="201068"/>
                </a:lnTo>
                <a:cubicBezTo>
                  <a:pt x="247359" y="196164"/>
                  <a:pt x="252807" y="191805"/>
                  <a:pt x="257711" y="186902"/>
                </a:cubicBezTo>
                <a:lnTo>
                  <a:pt x="273511" y="173280"/>
                </a:lnTo>
                <a:close/>
                <a:moveTo>
                  <a:pt x="1151774" y="138606"/>
                </a:moveTo>
                <a:cubicBezTo>
                  <a:pt x="1151754" y="138253"/>
                  <a:pt x="1152594" y="138317"/>
                  <a:pt x="1154573" y="138955"/>
                </a:cubicBezTo>
                <a:cubicBezTo>
                  <a:pt x="1157212" y="139806"/>
                  <a:pt x="1161877" y="141679"/>
                  <a:pt x="1169232" y="144948"/>
                </a:cubicBezTo>
                <a:cubicBezTo>
                  <a:pt x="1196475" y="163473"/>
                  <a:pt x="1181219" y="156935"/>
                  <a:pt x="1167598" y="148763"/>
                </a:cubicBezTo>
                <a:cubicBezTo>
                  <a:pt x="1159629" y="144472"/>
                  <a:pt x="1151833" y="139664"/>
                  <a:pt x="1151774" y="138606"/>
                </a:cubicBezTo>
                <a:close/>
                <a:moveTo>
                  <a:pt x="988783" y="109779"/>
                </a:moveTo>
                <a:lnTo>
                  <a:pt x="1006869" y="117162"/>
                </a:lnTo>
                <a:lnTo>
                  <a:pt x="1034657" y="129693"/>
                </a:lnTo>
                <a:lnTo>
                  <a:pt x="1061353" y="143314"/>
                </a:lnTo>
                <a:cubicBezTo>
                  <a:pt x="1053181" y="138955"/>
                  <a:pt x="1045008" y="134597"/>
                  <a:pt x="1036835" y="129693"/>
                </a:cubicBezTo>
                <a:lnTo>
                  <a:pt x="1027353" y="125158"/>
                </a:lnTo>
                <a:lnTo>
                  <a:pt x="1006084" y="116094"/>
                </a:lnTo>
                <a:lnTo>
                  <a:pt x="995972" y="112258"/>
                </a:lnTo>
                <a:close/>
                <a:moveTo>
                  <a:pt x="428791" y="107354"/>
                </a:moveTo>
                <a:cubicBezTo>
                  <a:pt x="392832" y="125334"/>
                  <a:pt x="357416" y="146583"/>
                  <a:pt x="324181" y="170011"/>
                </a:cubicBezTo>
                <a:lnTo>
                  <a:pt x="315027" y="176550"/>
                </a:lnTo>
                <a:lnTo>
                  <a:pt x="323024" y="170216"/>
                </a:lnTo>
                <a:cubicBezTo>
                  <a:pt x="355374" y="146855"/>
                  <a:pt x="391197" y="125335"/>
                  <a:pt x="428791" y="107354"/>
                </a:cubicBezTo>
                <a:close/>
                <a:moveTo>
                  <a:pt x="503306" y="102128"/>
                </a:moveTo>
                <a:lnTo>
                  <a:pt x="493083" y="105720"/>
                </a:lnTo>
                <a:lnTo>
                  <a:pt x="490686" y="106747"/>
                </a:lnTo>
                <a:close/>
                <a:moveTo>
                  <a:pt x="378666" y="97003"/>
                </a:moveTo>
                <a:cubicBezTo>
                  <a:pt x="369403" y="102451"/>
                  <a:pt x="360685" y="108989"/>
                  <a:pt x="351423" y="114438"/>
                </a:cubicBezTo>
                <a:cubicBezTo>
                  <a:pt x="342161" y="119341"/>
                  <a:pt x="333988" y="124789"/>
                  <a:pt x="325271" y="130238"/>
                </a:cubicBezTo>
                <a:cubicBezTo>
                  <a:pt x="330719" y="126424"/>
                  <a:pt x="335623" y="122610"/>
                  <a:pt x="341071" y="118251"/>
                </a:cubicBezTo>
                <a:cubicBezTo>
                  <a:pt x="350334" y="112803"/>
                  <a:pt x="368858" y="101906"/>
                  <a:pt x="378666" y="97003"/>
                </a:cubicBezTo>
                <a:close/>
                <a:moveTo>
                  <a:pt x="872355" y="74171"/>
                </a:moveTo>
                <a:lnTo>
                  <a:pt x="952930" y="95912"/>
                </a:lnTo>
                <a:cubicBezTo>
                  <a:pt x="939309" y="91554"/>
                  <a:pt x="925688" y="88285"/>
                  <a:pt x="912067" y="85016"/>
                </a:cubicBezTo>
                <a:cubicBezTo>
                  <a:pt x="905529" y="83381"/>
                  <a:pt x="898446" y="82292"/>
                  <a:pt x="891363" y="80657"/>
                </a:cubicBezTo>
                <a:lnTo>
                  <a:pt x="880157" y="78593"/>
                </a:lnTo>
                <a:lnTo>
                  <a:pt x="940198" y="94031"/>
                </a:lnTo>
                <a:lnTo>
                  <a:pt x="955051" y="99468"/>
                </a:lnTo>
                <a:lnTo>
                  <a:pt x="974073" y="104614"/>
                </a:lnTo>
                <a:lnTo>
                  <a:pt x="952930" y="97003"/>
                </a:lnTo>
                <a:cubicBezTo>
                  <a:pt x="959468" y="99182"/>
                  <a:pt x="966550" y="101361"/>
                  <a:pt x="973088" y="102996"/>
                </a:cubicBezTo>
                <a:lnTo>
                  <a:pt x="976023" y="104026"/>
                </a:lnTo>
                <a:lnTo>
                  <a:pt x="967640" y="100816"/>
                </a:lnTo>
                <a:cubicBezTo>
                  <a:pt x="959468" y="98092"/>
                  <a:pt x="950750" y="94823"/>
                  <a:pt x="942577" y="92099"/>
                </a:cubicBezTo>
                <a:cubicBezTo>
                  <a:pt x="925687" y="87196"/>
                  <a:pt x="908797" y="81747"/>
                  <a:pt x="891362" y="77933"/>
                </a:cubicBezTo>
                <a:close/>
                <a:moveTo>
                  <a:pt x="791155" y="62643"/>
                </a:moveTo>
                <a:lnTo>
                  <a:pt x="866399" y="72992"/>
                </a:lnTo>
                <a:lnTo>
                  <a:pt x="839057" y="67581"/>
                </a:lnTo>
                <a:close/>
                <a:moveTo>
                  <a:pt x="682395" y="62526"/>
                </a:moveTo>
                <a:lnTo>
                  <a:pt x="679419" y="62677"/>
                </a:lnTo>
                <a:lnTo>
                  <a:pt x="663578" y="64456"/>
                </a:lnTo>
                <a:lnTo>
                  <a:pt x="675605" y="63222"/>
                </a:lnTo>
                <a:close/>
                <a:moveTo>
                  <a:pt x="732813" y="59953"/>
                </a:moveTo>
                <a:lnTo>
                  <a:pt x="709860" y="61124"/>
                </a:lnTo>
                <a:lnTo>
                  <a:pt x="770914" y="61509"/>
                </a:lnTo>
                <a:close/>
                <a:moveTo>
                  <a:pt x="999786" y="58864"/>
                </a:moveTo>
                <a:lnTo>
                  <a:pt x="1018456" y="64198"/>
                </a:lnTo>
                <a:lnTo>
                  <a:pt x="1036988" y="70456"/>
                </a:lnTo>
                <a:lnTo>
                  <a:pt x="1055360" y="77388"/>
                </a:lnTo>
                <a:cubicBezTo>
                  <a:pt x="1103306" y="98092"/>
                  <a:pt x="1147983" y="123155"/>
                  <a:pt x="1189936" y="152577"/>
                </a:cubicBezTo>
                <a:cubicBezTo>
                  <a:pt x="1192115" y="154211"/>
                  <a:pt x="1194840" y="156390"/>
                  <a:pt x="1197019" y="158025"/>
                </a:cubicBezTo>
                <a:cubicBezTo>
                  <a:pt x="1185033" y="151487"/>
                  <a:pt x="1175770" y="147673"/>
                  <a:pt x="1168687" y="144404"/>
                </a:cubicBezTo>
                <a:cubicBezTo>
                  <a:pt x="1165418" y="142224"/>
                  <a:pt x="1161059" y="139500"/>
                  <a:pt x="1156156" y="136231"/>
                </a:cubicBezTo>
                <a:cubicBezTo>
                  <a:pt x="1151252" y="132962"/>
                  <a:pt x="1145259" y="129693"/>
                  <a:pt x="1138721" y="125879"/>
                </a:cubicBezTo>
                <a:cubicBezTo>
                  <a:pt x="1125644" y="117707"/>
                  <a:pt x="1107665" y="108989"/>
                  <a:pt x="1085871" y="98637"/>
                </a:cubicBezTo>
                <a:cubicBezTo>
                  <a:pt x="1071705" y="91554"/>
                  <a:pt x="1058084" y="84471"/>
                  <a:pt x="1042828" y="77388"/>
                </a:cubicBezTo>
                <a:cubicBezTo>
                  <a:pt x="1035746" y="74119"/>
                  <a:pt x="1028662" y="70850"/>
                  <a:pt x="1021580" y="67581"/>
                </a:cubicBezTo>
                <a:close/>
                <a:moveTo>
                  <a:pt x="486000" y="56139"/>
                </a:moveTo>
                <a:cubicBezTo>
                  <a:pt x="444047" y="73029"/>
                  <a:pt x="404818" y="92099"/>
                  <a:pt x="360686" y="117162"/>
                </a:cubicBezTo>
                <a:cubicBezTo>
                  <a:pt x="400459" y="93189"/>
                  <a:pt x="442412" y="72484"/>
                  <a:pt x="486000" y="56139"/>
                </a:cubicBezTo>
                <a:close/>
                <a:moveTo>
                  <a:pt x="654039" y="38416"/>
                </a:moveTo>
                <a:lnTo>
                  <a:pt x="630247" y="40815"/>
                </a:lnTo>
                <a:cubicBezTo>
                  <a:pt x="619350" y="42246"/>
                  <a:pt x="608045" y="44152"/>
                  <a:pt x="596058" y="46877"/>
                </a:cubicBezTo>
                <a:lnTo>
                  <a:pt x="569204" y="53920"/>
                </a:lnTo>
                <a:lnTo>
                  <a:pt x="613697" y="44425"/>
                </a:lnTo>
                <a:close/>
                <a:moveTo>
                  <a:pt x="688681" y="35980"/>
                </a:moveTo>
                <a:lnTo>
                  <a:pt x="667175" y="37004"/>
                </a:lnTo>
                <a:lnTo>
                  <a:pt x="671246" y="36525"/>
                </a:lnTo>
                <a:cubicBezTo>
                  <a:pt x="669611" y="36525"/>
                  <a:pt x="667432" y="37069"/>
                  <a:pt x="665798" y="37069"/>
                </a:cubicBezTo>
                <a:lnTo>
                  <a:pt x="667175" y="37004"/>
                </a:lnTo>
                <a:lnTo>
                  <a:pt x="666613" y="37070"/>
                </a:lnTo>
                <a:lnTo>
                  <a:pt x="666887" y="37070"/>
                </a:lnTo>
                <a:cubicBezTo>
                  <a:pt x="632562" y="41973"/>
                  <a:pt x="593334" y="49601"/>
                  <a:pt x="551926" y="61043"/>
                </a:cubicBezTo>
                <a:cubicBezTo>
                  <a:pt x="511607" y="72484"/>
                  <a:pt x="469109" y="87740"/>
                  <a:pt x="428791" y="107354"/>
                </a:cubicBezTo>
                <a:cubicBezTo>
                  <a:pt x="450857" y="96185"/>
                  <a:pt x="473332" y="86242"/>
                  <a:pt x="495943" y="77525"/>
                </a:cubicBezTo>
                <a:lnTo>
                  <a:pt x="561041" y="55999"/>
                </a:lnTo>
                <a:lnTo>
                  <a:pt x="550836" y="58319"/>
                </a:lnTo>
                <a:lnTo>
                  <a:pt x="540484" y="61588"/>
                </a:lnTo>
                <a:cubicBezTo>
                  <a:pt x="532856" y="63767"/>
                  <a:pt x="524683" y="66491"/>
                  <a:pt x="517056" y="68670"/>
                </a:cubicBezTo>
                <a:lnTo>
                  <a:pt x="493628" y="76843"/>
                </a:lnTo>
                <a:cubicBezTo>
                  <a:pt x="489813" y="78477"/>
                  <a:pt x="486000" y="79567"/>
                  <a:pt x="482186" y="81202"/>
                </a:cubicBezTo>
                <a:lnTo>
                  <a:pt x="470744" y="86105"/>
                </a:lnTo>
                <a:cubicBezTo>
                  <a:pt x="440233" y="98092"/>
                  <a:pt x="410812" y="113347"/>
                  <a:pt x="383024" y="129148"/>
                </a:cubicBezTo>
                <a:cubicBezTo>
                  <a:pt x="375942" y="133507"/>
                  <a:pt x="369404" y="137321"/>
                  <a:pt x="362320" y="141679"/>
                </a:cubicBezTo>
                <a:cubicBezTo>
                  <a:pt x="355238" y="146038"/>
                  <a:pt x="349244" y="150397"/>
                  <a:pt x="342161" y="154756"/>
                </a:cubicBezTo>
                <a:cubicBezTo>
                  <a:pt x="329085" y="163473"/>
                  <a:pt x="316554" y="173280"/>
                  <a:pt x="304022" y="182543"/>
                </a:cubicBezTo>
                <a:lnTo>
                  <a:pt x="283703" y="201363"/>
                </a:lnTo>
                <a:lnTo>
                  <a:pt x="277316" y="206422"/>
                </a:lnTo>
                <a:lnTo>
                  <a:pt x="252630" y="230144"/>
                </a:lnTo>
                <a:lnTo>
                  <a:pt x="237552" y="244110"/>
                </a:lnTo>
                <a:cubicBezTo>
                  <a:pt x="231014" y="250648"/>
                  <a:pt x="225020" y="257186"/>
                  <a:pt x="219572" y="263724"/>
                </a:cubicBezTo>
                <a:cubicBezTo>
                  <a:pt x="214123" y="270262"/>
                  <a:pt x="208130" y="276800"/>
                  <a:pt x="202682" y="283339"/>
                </a:cubicBezTo>
                <a:cubicBezTo>
                  <a:pt x="192329" y="296960"/>
                  <a:pt x="181978" y="310036"/>
                  <a:pt x="172715" y="323657"/>
                </a:cubicBezTo>
                <a:cubicBezTo>
                  <a:pt x="162908" y="337278"/>
                  <a:pt x="154736" y="351444"/>
                  <a:pt x="145473" y="365610"/>
                </a:cubicBezTo>
                <a:cubicBezTo>
                  <a:pt x="137301" y="380321"/>
                  <a:pt x="128583" y="395032"/>
                  <a:pt x="120410" y="410832"/>
                </a:cubicBezTo>
                <a:cubicBezTo>
                  <a:pt x="123135" y="406473"/>
                  <a:pt x="125859" y="401570"/>
                  <a:pt x="129128" y="396121"/>
                </a:cubicBezTo>
                <a:cubicBezTo>
                  <a:pt x="132397" y="391217"/>
                  <a:pt x="135666" y="385769"/>
                  <a:pt x="139480" y="380321"/>
                </a:cubicBezTo>
                <a:cubicBezTo>
                  <a:pt x="142749" y="374872"/>
                  <a:pt x="146563" y="369969"/>
                  <a:pt x="149832" y="364520"/>
                </a:cubicBezTo>
                <a:cubicBezTo>
                  <a:pt x="154736" y="361251"/>
                  <a:pt x="158005" y="356347"/>
                  <a:pt x="160729" y="351989"/>
                </a:cubicBezTo>
                <a:cubicBezTo>
                  <a:pt x="169446" y="337823"/>
                  <a:pt x="179253" y="324747"/>
                  <a:pt x="189060" y="310581"/>
                </a:cubicBezTo>
                <a:cubicBezTo>
                  <a:pt x="199413" y="297504"/>
                  <a:pt x="209764" y="283884"/>
                  <a:pt x="221206" y="271352"/>
                </a:cubicBezTo>
                <a:cubicBezTo>
                  <a:pt x="232103" y="258276"/>
                  <a:pt x="244634" y="246289"/>
                  <a:pt x="256621" y="234303"/>
                </a:cubicBezTo>
                <a:cubicBezTo>
                  <a:pt x="269152" y="222861"/>
                  <a:pt x="281684" y="210875"/>
                  <a:pt x="295305" y="199978"/>
                </a:cubicBezTo>
                <a:cubicBezTo>
                  <a:pt x="301843" y="194529"/>
                  <a:pt x="308381" y="189081"/>
                  <a:pt x="315464" y="183633"/>
                </a:cubicBezTo>
                <a:cubicBezTo>
                  <a:pt x="322547" y="178729"/>
                  <a:pt x="329085" y="173280"/>
                  <a:pt x="336168" y="168377"/>
                </a:cubicBezTo>
                <a:cubicBezTo>
                  <a:pt x="343251" y="163473"/>
                  <a:pt x="350334" y="158570"/>
                  <a:pt x="357417" y="153666"/>
                </a:cubicBezTo>
                <a:cubicBezTo>
                  <a:pt x="364500" y="148763"/>
                  <a:pt x="372127" y="144404"/>
                  <a:pt x="379211" y="140045"/>
                </a:cubicBezTo>
                <a:lnTo>
                  <a:pt x="390108" y="133507"/>
                </a:lnTo>
                <a:cubicBezTo>
                  <a:pt x="393921" y="131328"/>
                  <a:pt x="397735" y="129148"/>
                  <a:pt x="401549" y="127513"/>
                </a:cubicBezTo>
                <a:cubicBezTo>
                  <a:pt x="409177" y="123700"/>
                  <a:pt x="416260" y="119341"/>
                  <a:pt x="423888" y="115527"/>
                </a:cubicBezTo>
                <a:cubicBezTo>
                  <a:pt x="439143" y="107899"/>
                  <a:pt x="454399" y="100271"/>
                  <a:pt x="469655" y="94278"/>
                </a:cubicBezTo>
                <a:cubicBezTo>
                  <a:pt x="517056" y="73574"/>
                  <a:pt x="569906" y="59953"/>
                  <a:pt x="622211" y="51780"/>
                </a:cubicBezTo>
                <a:cubicBezTo>
                  <a:pt x="674515" y="43608"/>
                  <a:pt x="726275" y="41428"/>
                  <a:pt x="773132" y="40338"/>
                </a:cubicBezTo>
                <a:lnTo>
                  <a:pt x="773132" y="37069"/>
                </a:lnTo>
                <a:cubicBezTo>
                  <a:pt x="769862" y="37069"/>
                  <a:pt x="766049" y="37615"/>
                  <a:pt x="762780" y="37615"/>
                </a:cubicBezTo>
                <a:cubicBezTo>
                  <a:pt x="753517" y="37069"/>
                  <a:pt x="744800" y="36525"/>
                  <a:pt x="736627" y="36525"/>
                </a:cubicBezTo>
                <a:cubicBezTo>
                  <a:pt x="728454" y="35980"/>
                  <a:pt x="720282" y="35980"/>
                  <a:pt x="712109" y="35980"/>
                </a:cubicBezTo>
                <a:cubicBezTo>
                  <a:pt x="703937" y="35980"/>
                  <a:pt x="696309" y="35435"/>
                  <a:pt x="688681" y="35980"/>
                </a:cubicBezTo>
                <a:close/>
                <a:moveTo>
                  <a:pt x="713812" y="906"/>
                </a:moveTo>
                <a:cubicBezTo>
                  <a:pt x="743847" y="-525"/>
                  <a:pt x="774221" y="-252"/>
                  <a:pt x="804732" y="1655"/>
                </a:cubicBezTo>
                <a:cubicBezTo>
                  <a:pt x="865755" y="6014"/>
                  <a:pt x="927322" y="18000"/>
                  <a:pt x="987799" y="37615"/>
                </a:cubicBezTo>
                <a:cubicBezTo>
                  <a:pt x="1048277" y="57229"/>
                  <a:pt x="1113658" y="91009"/>
                  <a:pt x="1166509" y="127513"/>
                </a:cubicBezTo>
                <a:cubicBezTo>
                  <a:pt x="1086961" y="76843"/>
                  <a:pt x="995972" y="39249"/>
                  <a:pt x="900080" y="20724"/>
                </a:cubicBezTo>
                <a:lnTo>
                  <a:pt x="863778" y="15932"/>
                </a:lnTo>
                <a:lnTo>
                  <a:pt x="823700" y="10040"/>
                </a:lnTo>
                <a:lnTo>
                  <a:pt x="816853" y="9738"/>
                </a:lnTo>
                <a:lnTo>
                  <a:pt x="763869" y="2745"/>
                </a:lnTo>
                <a:cubicBezTo>
                  <a:pt x="720282" y="1110"/>
                  <a:pt x="678874" y="5469"/>
                  <a:pt x="642369" y="12552"/>
                </a:cubicBezTo>
                <a:cubicBezTo>
                  <a:pt x="633652" y="14186"/>
                  <a:pt x="625480" y="15821"/>
                  <a:pt x="616762" y="17455"/>
                </a:cubicBezTo>
                <a:cubicBezTo>
                  <a:pt x="608589" y="19634"/>
                  <a:pt x="599872" y="21269"/>
                  <a:pt x="591699" y="23449"/>
                </a:cubicBezTo>
                <a:cubicBezTo>
                  <a:pt x="642642" y="12552"/>
                  <a:pt x="694538" y="6967"/>
                  <a:pt x="746298" y="6627"/>
                </a:cubicBezTo>
                <a:lnTo>
                  <a:pt x="816853" y="9738"/>
                </a:lnTo>
                <a:lnTo>
                  <a:pt x="863778" y="15932"/>
                </a:lnTo>
                <a:lnTo>
                  <a:pt x="900080" y="21269"/>
                </a:lnTo>
                <a:cubicBezTo>
                  <a:pt x="954564" y="33800"/>
                  <a:pt x="1008504" y="53415"/>
                  <a:pt x="1059174" y="77933"/>
                </a:cubicBezTo>
                <a:cubicBezTo>
                  <a:pt x="1058085" y="77388"/>
                  <a:pt x="1056995" y="77388"/>
                  <a:pt x="1055905" y="76843"/>
                </a:cubicBezTo>
                <a:lnTo>
                  <a:pt x="1036988" y="70456"/>
                </a:lnTo>
                <a:lnTo>
                  <a:pt x="1026483" y="66492"/>
                </a:lnTo>
                <a:lnTo>
                  <a:pt x="1018456" y="64198"/>
                </a:lnTo>
                <a:lnTo>
                  <a:pt x="994469" y="56099"/>
                </a:lnTo>
                <a:lnTo>
                  <a:pt x="1000331" y="57773"/>
                </a:lnTo>
                <a:cubicBezTo>
                  <a:pt x="977448" y="49056"/>
                  <a:pt x="953475" y="40884"/>
                  <a:pt x="930046" y="34345"/>
                </a:cubicBezTo>
                <a:cubicBezTo>
                  <a:pt x="889728" y="22903"/>
                  <a:pt x="849410" y="15821"/>
                  <a:pt x="810181" y="12007"/>
                </a:cubicBezTo>
                <a:cubicBezTo>
                  <a:pt x="770952" y="8738"/>
                  <a:pt x="733903" y="8738"/>
                  <a:pt x="699578" y="12007"/>
                </a:cubicBezTo>
                <a:cubicBezTo>
                  <a:pt x="690861" y="12552"/>
                  <a:pt x="682688" y="14186"/>
                  <a:pt x="674515" y="15276"/>
                </a:cubicBezTo>
                <a:cubicBezTo>
                  <a:pt x="657625" y="17455"/>
                  <a:pt x="640735" y="20724"/>
                  <a:pt x="623845" y="23449"/>
                </a:cubicBezTo>
                <a:cubicBezTo>
                  <a:pt x="686502" y="13096"/>
                  <a:pt x="750793" y="10372"/>
                  <a:pt x="813995" y="15276"/>
                </a:cubicBezTo>
                <a:cubicBezTo>
                  <a:pt x="853224" y="18545"/>
                  <a:pt x="891907" y="25083"/>
                  <a:pt x="930046" y="34345"/>
                </a:cubicBezTo>
                <a:lnTo>
                  <a:pt x="994469" y="56099"/>
                </a:lnTo>
                <a:lnTo>
                  <a:pt x="992703" y="55594"/>
                </a:lnTo>
                <a:cubicBezTo>
                  <a:pt x="987799" y="53960"/>
                  <a:pt x="979627" y="52325"/>
                  <a:pt x="971454" y="51235"/>
                </a:cubicBezTo>
                <a:cubicBezTo>
                  <a:pt x="963282" y="50146"/>
                  <a:pt x="954564" y="48511"/>
                  <a:pt x="947482" y="48511"/>
                </a:cubicBezTo>
                <a:cubicBezTo>
                  <a:pt x="933315" y="48511"/>
                  <a:pt x="925688" y="50146"/>
                  <a:pt x="940398" y="56139"/>
                </a:cubicBezTo>
                <a:cubicBezTo>
                  <a:pt x="979627" y="67581"/>
                  <a:pt x="1021580" y="83381"/>
                  <a:pt x="1061353" y="102996"/>
                </a:cubicBezTo>
                <a:cubicBezTo>
                  <a:pt x="1101127" y="122610"/>
                  <a:pt x="1138721" y="145494"/>
                  <a:pt x="1170322" y="167832"/>
                </a:cubicBezTo>
                <a:cubicBezTo>
                  <a:pt x="1185578" y="179274"/>
                  <a:pt x="1200289" y="190171"/>
                  <a:pt x="1212820" y="201068"/>
                </a:cubicBezTo>
                <a:cubicBezTo>
                  <a:pt x="1218813" y="206516"/>
                  <a:pt x="1224806" y="210875"/>
                  <a:pt x="1230255" y="215778"/>
                </a:cubicBezTo>
                <a:cubicBezTo>
                  <a:pt x="1235703" y="220682"/>
                  <a:pt x="1240607" y="225041"/>
                  <a:pt x="1244966" y="229399"/>
                </a:cubicBezTo>
                <a:cubicBezTo>
                  <a:pt x="1253683" y="237572"/>
                  <a:pt x="1260221" y="244655"/>
                  <a:pt x="1265125" y="249014"/>
                </a:cubicBezTo>
                <a:cubicBezTo>
                  <a:pt x="1267304" y="251193"/>
                  <a:pt x="1268939" y="253372"/>
                  <a:pt x="1270573" y="254462"/>
                </a:cubicBezTo>
                <a:cubicBezTo>
                  <a:pt x="1271663" y="255552"/>
                  <a:pt x="1272208" y="256641"/>
                  <a:pt x="1272208" y="256641"/>
                </a:cubicBezTo>
                <a:cubicBezTo>
                  <a:pt x="1272753" y="257731"/>
                  <a:pt x="1270029" y="256096"/>
                  <a:pt x="1265125" y="251738"/>
                </a:cubicBezTo>
                <a:cubicBezTo>
                  <a:pt x="1260221" y="247379"/>
                  <a:pt x="1253138" y="240296"/>
                  <a:pt x="1243876" y="232668"/>
                </a:cubicBezTo>
                <a:cubicBezTo>
                  <a:pt x="1239517" y="228854"/>
                  <a:pt x="1234069" y="224495"/>
                  <a:pt x="1228621" y="219592"/>
                </a:cubicBezTo>
                <a:cubicBezTo>
                  <a:pt x="1223172" y="214688"/>
                  <a:pt x="1217179" y="210330"/>
                  <a:pt x="1211185" y="205426"/>
                </a:cubicBezTo>
                <a:cubicBezTo>
                  <a:pt x="1199199" y="195619"/>
                  <a:pt x="1185578" y="185812"/>
                  <a:pt x="1171957" y="176005"/>
                </a:cubicBezTo>
                <a:cubicBezTo>
                  <a:pt x="1144715" y="156935"/>
                  <a:pt x="1116383" y="139500"/>
                  <a:pt x="1094589" y="128058"/>
                </a:cubicBezTo>
                <a:cubicBezTo>
                  <a:pt x="1089141" y="125334"/>
                  <a:pt x="1084237" y="122610"/>
                  <a:pt x="1079878" y="120431"/>
                </a:cubicBezTo>
                <a:cubicBezTo>
                  <a:pt x="1075519" y="118251"/>
                  <a:pt x="1071705" y="116616"/>
                  <a:pt x="1068981" y="114982"/>
                </a:cubicBezTo>
                <a:cubicBezTo>
                  <a:pt x="1062988" y="112258"/>
                  <a:pt x="1060264" y="111168"/>
                  <a:pt x="1061353" y="111713"/>
                </a:cubicBezTo>
                <a:cubicBezTo>
                  <a:pt x="1067892" y="115527"/>
                  <a:pt x="1074974" y="118796"/>
                  <a:pt x="1081512" y="123155"/>
                </a:cubicBezTo>
                <a:cubicBezTo>
                  <a:pt x="1088051" y="126969"/>
                  <a:pt x="1094589" y="131328"/>
                  <a:pt x="1101127" y="135141"/>
                </a:cubicBezTo>
                <a:cubicBezTo>
                  <a:pt x="1088051" y="128603"/>
                  <a:pt x="1074974" y="122065"/>
                  <a:pt x="1062988" y="117162"/>
                </a:cubicBezTo>
                <a:cubicBezTo>
                  <a:pt x="1055905" y="113893"/>
                  <a:pt x="1048277" y="110078"/>
                  <a:pt x="1040649" y="106265"/>
                </a:cubicBezTo>
                <a:cubicBezTo>
                  <a:pt x="1033022" y="102996"/>
                  <a:pt x="1024849" y="99182"/>
                  <a:pt x="1017221" y="95912"/>
                </a:cubicBezTo>
                <a:cubicBezTo>
                  <a:pt x="1009593" y="92643"/>
                  <a:pt x="1001966" y="89919"/>
                  <a:pt x="994883" y="87195"/>
                </a:cubicBezTo>
                <a:cubicBezTo>
                  <a:pt x="987799" y="85016"/>
                  <a:pt x="981807" y="82292"/>
                  <a:pt x="976903" y="81202"/>
                </a:cubicBezTo>
                <a:cubicBezTo>
                  <a:pt x="941488" y="71939"/>
                  <a:pt x="903894" y="62677"/>
                  <a:pt x="864665" y="56139"/>
                </a:cubicBezTo>
                <a:cubicBezTo>
                  <a:pt x="859762" y="55594"/>
                  <a:pt x="854858" y="54504"/>
                  <a:pt x="849955" y="53960"/>
                </a:cubicBezTo>
                <a:cubicBezTo>
                  <a:pt x="845051" y="52870"/>
                  <a:pt x="840147" y="52325"/>
                  <a:pt x="834699" y="51780"/>
                </a:cubicBezTo>
                <a:cubicBezTo>
                  <a:pt x="824892" y="50691"/>
                  <a:pt x="814539" y="49601"/>
                  <a:pt x="804188" y="48511"/>
                </a:cubicBezTo>
                <a:cubicBezTo>
                  <a:pt x="793835" y="47966"/>
                  <a:pt x="784029" y="47422"/>
                  <a:pt x="773677" y="46877"/>
                </a:cubicBezTo>
                <a:cubicBezTo>
                  <a:pt x="763325" y="46332"/>
                  <a:pt x="752973" y="46877"/>
                  <a:pt x="743165" y="47422"/>
                </a:cubicBezTo>
                <a:cubicBezTo>
                  <a:pt x="739896" y="47422"/>
                  <a:pt x="736627" y="47422"/>
                  <a:pt x="733358" y="47966"/>
                </a:cubicBezTo>
                <a:cubicBezTo>
                  <a:pt x="730089" y="48511"/>
                  <a:pt x="726820" y="48511"/>
                  <a:pt x="723551" y="49056"/>
                </a:cubicBezTo>
                <a:cubicBezTo>
                  <a:pt x="717013" y="49601"/>
                  <a:pt x="709930" y="50146"/>
                  <a:pt x="703392" y="50691"/>
                </a:cubicBezTo>
                <a:cubicBezTo>
                  <a:pt x="696309" y="51235"/>
                  <a:pt x="689226" y="52325"/>
                  <a:pt x="682143" y="53415"/>
                </a:cubicBezTo>
                <a:cubicBezTo>
                  <a:pt x="675060" y="54504"/>
                  <a:pt x="667977" y="55594"/>
                  <a:pt x="660894" y="56684"/>
                </a:cubicBezTo>
                <a:cubicBezTo>
                  <a:pt x="632018" y="62132"/>
                  <a:pt x="602051" y="68670"/>
                  <a:pt x="573175" y="77933"/>
                </a:cubicBezTo>
                <a:cubicBezTo>
                  <a:pt x="573175" y="79023"/>
                  <a:pt x="566091" y="80657"/>
                  <a:pt x="560098" y="82836"/>
                </a:cubicBezTo>
                <a:cubicBezTo>
                  <a:pt x="554105" y="84471"/>
                  <a:pt x="549202" y="86650"/>
                  <a:pt x="554650" y="86105"/>
                </a:cubicBezTo>
                <a:lnTo>
                  <a:pt x="545598" y="88845"/>
                </a:lnTo>
                <a:lnTo>
                  <a:pt x="592263" y="76846"/>
                </a:lnTo>
                <a:lnTo>
                  <a:pt x="600190" y="75636"/>
                </a:lnTo>
                <a:lnTo>
                  <a:pt x="612948" y="72484"/>
                </a:lnTo>
                <a:lnTo>
                  <a:pt x="652838" y="65661"/>
                </a:lnTo>
                <a:lnTo>
                  <a:pt x="626024" y="68671"/>
                </a:lnTo>
                <a:cubicBezTo>
                  <a:pt x="608044" y="71940"/>
                  <a:pt x="590065" y="74664"/>
                  <a:pt x="572630" y="79023"/>
                </a:cubicBezTo>
                <a:cubicBezTo>
                  <a:pt x="669611" y="50691"/>
                  <a:pt x="773676" y="46877"/>
                  <a:pt x="875562" y="61043"/>
                </a:cubicBezTo>
                <a:cubicBezTo>
                  <a:pt x="926777" y="68671"/>
                  <a:pt x="983985" y="86106"/>
                  <a:pt x="1035746" y="109534"/>
                </a:cubicBezTo>
                <a:cubicBezTo>
                  <a:pt x="1088051" y="132417"/>
                  <a:pt x="1134362" y="161294"/>
                  <a:pt x="1169232" y="184178"/>
                </a:cubicBezTo>
                <a:cubicBezTo>
                  <a:pt x="1170321" y="185267"/>
                  <a:pt x="1171956" y="185812"/>
                  <a:pt x="1173046" y="186902"/>
                </a:cubicBezTo>
                <a:cubicBezTo>
                  <a:pt x="1249869" y="246834"/>
                  <a:pt x="1315795" y="320933"/>
                  <a:pt x="1364285" y="405928"/>
                </a:cubicBezTo>
                <a:cubicBezTo>
                  <a:pt x="1413321" y="490379"/>
                  <a:pt x="1444378" y="585727"/>
                  <a:pt x="1452550" y="683254"/>
                </a:cubicBezTo>
                <a:cubicBezTo>
                  <a:pt x="1450371" y="690337"/>
                  <a:pt x="1447102" y="689792"/>
                  <a:pt x="1443288" y="684888"/>
                </a:cubicBezTo>
                <a:cubicBezTo>
                  <a:pt x="1433481" y="596624"/>
                  <a:pt x="1405693" y="506725"/>
                  <a:pt x="1362651" y="426633"/>
                </a:cubicBezTo>
                <a:lnTo>
                  <a:pt x="1334038" y="384181"/>
                </a:lnTo>
                <a:lnTo>
                  <a:pt x="1332141" y="380866"/>
                </a:lnTo>
                <a:lnTo>
                  <a:pt x="1330235" y="378539"/>
                </a:lnTo>
                <a:lnTo>
                  <a:pt x="1287599" y="315280"/>
                </a:lnTo>
                <a:lnTo>
                  <a:pt x="1239066" y="267222"/>
                </a:lnTo>
                <a:lnTo>
                  <a:pt x="1233524" y="260455"/>
                </a:lnTo>
                <a:lnTo>
                  <a:pt x="1223161" y="251472"/>
                </a:lnTo>
                <a:lnTo>
                  <a:pt x="1197019" y="225586"/>
                </a:lnTo>
                <a:cubicBezTo>
                  <a:pt x="1183398" y="214689"/>
                  <a:pt x="1169232" y="204882"/>
                  <a:pt x="1155611" y="195075"/>
                </a:cubicBezTo>
                <a:lnTo>
                  <a:pt x="1130766" y="179547"/>
                </a:lnTo>
                <a:lnTo>
                  <a:pt x="1175226" y="209921"/>
                </a:lnTo>
                <a:lnTo>
                  <a:pt x="1223161" y="251472"/>
                </a:lnTo>
                <a:lnTo>
                  <a:pt x="1239066" y="267222"/>
                </a:lnTo>
                <a:lnTo>
                  <a:pt x="1330235" y="378539"/>
                </a:lnTo>
                <a:lnTo>
                  <a:pt x="1334038" y="384181"/>
                </a:lnTo>
                <a:lnTo>
                  <a:pt x="1371012" y="448792"/>
                </a:lnTo>
                <a:cubicBezTo>
                  <a:pt x="1405797" y="519051"/>
                  <a:pt x="1428169" y="595670"/>
                  <a:pt x="1436750" y="672902"/>
                </a:cubicBezTo>
                <a:cubicBezTo>
                  <a:pt x="1435116" y="669087"/>
                  <a:pt x="1432936" y="664729"/>
                  <a:pt x="1431301" y="659825"/>
                </a:cubicBezTo>
                <a:cubicBezTo>
                  <a:pt x="1424219" y="610789"/>
                  <a:pt x="1411687" y="562298"/>
                  <a:pt x="1394797" y="517621"/>
                </a:cubicBezTo>
                <a:cubicBezTo>
                  <a:pt x="1377907" y="473489"/>
                  <a:pt x="1356658" y="433171"/>
                  <a:pt x="1333230" y="400480"/>
                </a:cubicBezTo>
                <a:cubicBezTo>
                  <a:pt x="1340313" y="413011"/>
                  <a:pt x="1347396" y="423908"/>
                  <a:pt x="1352845" y="435350"/>
                </a:cubicBezTo>
                <a:cubicBezTo>
                  <a:pt x="1358838" y="446247"/>
                  <a:pt x="1364831" y="457144"/>
                  <a:pt x="1369735" y="468041"/>
                </a:cubicBezTo>
                <a:cubicBezTo>
                  <a:pt x="1372459" y="473489"/>
                  <a:pt x="1374638" y="478937"/>
                  <a:pt x="1377362" y="484386"/>
                </a:cubicBezTo>
                <a:cubicBezTo>
                  <a:pt x="1380087" y="489834"/>
                  <a:pt x="1382266" y="495283"/>
                  <a:pt x="1384445" y="501276"/>
                </a:cubicBezTo>
                <a:cubicBezTo>
                  <a:pt x="1386625" y="506724"/>
                  <a:pt x="1389349" y="512718"/>
                  <a:pt x="1391528" y="518711"/>
                </a:cubicBezTo>
                <a:cubicBezTo>
                  <a:pt x="1393707" y="524704"/>
                  <a:pt x="1395887" y="531242"/>
                  <a:pt x="1398066" y="537781"/>
                </a:cubicBezTo>
                <a:cubicBezTo>
                  <a:pt x="1397522" y="537781"/>
                  <a:pt x="1396977" y="538870"/>
                  <a:pt x="1394797" y="534511"/>
                </a:cubicBezTo>
                <a:cubicBezTo>
                  <a:pt x="1407329" y="567202"/>
                  <a:pt x="1419315" y="606975"/>
                  <a:pt x="1425853" y="646749"/>
                </a:cubicBezTo>
                <a:lnTo>
                  <a:pt x="1416824" y="624643"/>
                </a:lnTo>
                <a:lnTo>
                  <a:pt x="1426611" y="688772"/>
                </a:lnTo>
                <a:cubicBezTo>
                  <a:pt x="1428992" y="712216"/>
                  <a:pt x="1430212" y="736004"/>
                  <a:pt x="1430212" y="760076"/>
                </a:cubicBezTo>
                <a:cubicBezTo>
                  <a:pt x="1430212" y="856367"/>
                  <a:pt x="1410697" y="948100"/>
                  <a:pt x="1375407" y="1031536"/>
                </a:cubicBezTo>
                <a:lnTo>
                  <a:pt x="1367117" y="1048744"/>
                </a:lnTo>
                <a:lnTo>
                  <a:pt x="1364218" y="1058106"/>
                </a:lnTo>
                <a:cubicBezTo>
                  <a:pt x="1362788" y="1063554"/>
                  <a:pt x="1362924" y="1065734"/>
                  <a:pt x="1365376" y="1063009"/>
                </a:cubicBezTo>
                <a:cubicBezTo>
                  <a:pt x="1368645" y="1058650"/>
                  <a:pt x="1373549" y="1048298"/>
                  <a:pt x="1378997" y="1034677"/>
                </a:cubicBezTo>
                <a:cubicBezTo>
                  <a:pt x="1381721" y="1027594"/>
                  <a:pt x="1384445" y="1019966"/>
                  <a:pt x="1387169" y="1011794"/>
                </a:cubicBezTo>
                <a:cubicBezTo>
                  <a:pt x="1388804" y="1007435"/>
                  <a:pt x="1390439" y="1003621"/>
                  <a:pt x="1391528" y="998718"/>
                </a:cubicBezTo>
                <a:cubicBezTo>
                  <a:pt x="1392618" y="994359"/>
                  <a:pt x="1394253" y="990000"/>
                  <a:pt x="1395342" y="985096"/>
                </a:cubicBezTo>
                <a:cubicBezTo>
                  <a:pt x="1396432" y="982917"/>
                  <a:pt x="1397522" y="980738"/>
                  <a:pt x="1398611" y="978014"/>
                </a:cubicBezTo>
                <a:cubicBezTo>
                  <a:pt x="1390984" y="1001987"/>
                  <a:pt x="1392618" y="1002531"/>
                  <a:pt x="1395342" y="1000897"/>
                </a:cubicBezTo>
                <a:cubicBezTo>
                  <a:pt x="1397522" y="999262"/>
                  <a:pt x="1401881" y="994903"/>
                  <a:pt x="1396432" y="1009615"/>
                </a:cubicBezTo>
                <a:cubicBezTo>
                  <a:pt x="1382266" y="1047754"/>
                  <a:pt x="1365376" y="1085347"/>
                  <a:pt x="1344127" y="1120763"/>
                </a:cubicBezTo>
                <a:cubicBezTo>
                  <a:pt x="1322878" y="1156722"/>
                  <a:pt x="1299450" y="1189413"/>
                  <a:pt x="1274387" y="1219379"/>
                </a:cubicBezTo>
                <a:cubicBezTo>
                  <a:pt x="1267849" y="1227007"/>
                  <a:pt x="1261856" y="1234634"/>
                  <a:pt x="1255317" y="1241173"/>
                </a:cubicBezTo>
                <a:cubicBezTo>
                  <a:pt x="1248779" y="1248256"/>
                  <a:pt x="1242241" y="1255338"/>
                  <a:pt x="1235158" y="1262422"/>
                </a:cubicBezTo>
                <a:cubicBezTo>
                  <a:pt x="1228075" y="1268960"/>
                  <a:pt x="1221537" y="1276043"/>
                  <a:pt x="1214455" y="1282581"/>
                </a:cubicBezTo>
                <a:cubicBezTo>
                  <a:pt x="1207371" y="1289119"/>
                  <a:pt x="1200289" y="1295112"/>
                  <a:pt x="1193205" y="1301650"/>
                </a:cubicBezTo>
                <a:cubicBezTo>
                  <a:pt x="1164329" y="1326713"/>
                  <a:pt x="1133273" y="1349597"/>
                  <a:pt x="1100582" y="1370301"/>
                </a:cubicBezTo>
                <a:cubicBezTo>
                  <a:pt x="1067347" y="1391005"/>
                  <a:pt x="1031932" y="1408984"/>
                  <a:pt x="993793" y="1425330"/>
                </a:cubicBezTo>
                <a:cubicBezTo>
                  <a:pt x="987255" y="1428054"/>
                  <a:pt x="980717" y="1431323"/>
                  <a:pt x="973634" y="1433502"/>
                </a:cubicBezTo>
                <a:cubicBezTo>
                  <a:pt x="936040" y="1447668"/>
                  <a:pt x="898446" y="1458020"/>
                  <a:pt x="860307" y="1465103"/>
                </a:cubicBezTo>
                <a:cubicBezTo>
                  <a:pt x="841237" y="1468917"/>
                  <a:pt x="822168" y="1471096"/>
                  <a:pt x="802553" y="1473276"/>
                </a:cubicBezTo>
                <a:cubicBezTo>
                  <a:pt x="792746" y="1473821"/>
                  <a:pt x="782939" y="1474911"/>
                  <a:pt x="773677" y="1475455"/>
                </a:cubicBezTo>
                <a:cubicBezTo>
                  <a:pt x="763869" y="1476000"/>
                  <a:pt x="754062" y="1476000"/>
                  <a:pt x="744255" y="1476000"/>
                </a:cubicBezTo>
                <a:cubicBezTo>
                  <a:pt x="749158" y="1475455"/>
                  <a:pt x="754607" y="1474365"/>
                  <a:pt x="759511" y="1473276"/>
                </a:cubicBezTo>
                <a:cubicBezTo>
                  <a:pt x="696853" y="1474911"/>
                  <a:pt x="633652" y="1469462"/>
                  <a:pt x="571540" y="1456386"/>
                </a:cubicBezTo>
                <a:cubicBezTo>
                  <a:pt x="495807" y="1441675"/>
                  <a:pt x="422253" y="1413343"/>
                  <a:pt x="353603" y="1373570"/>
                </a:cubicBezTo>
                <a:cubicBezTo>
                  <a:pt x="284953" y="1333251"/>
                  <a:pt x="222296" y="1280946"/>
                  <a:pt x="168901" y="1216655"/>
                </a:cubicBezTo>
                <a:cubicBezTo>
                  <a:pt x="127221" y="1165985"/>
                  <a:pt x="92896" y="1110411"/>
                  <a:pt x="66156" y="1051312"/>
                </a:cubicBezTo>
                <a:lnTo>
                  <a:pt x="52539" y="1017429"/>
                </a:lnTo>
                <a:lnTo>
                  <a:pt x="50670" y="1010704"/>
                </a:lnTo>
                <a:lnTo>
                  <a:pt x="46857" y="998718"/>
                </a:lnTo>
                <a:cubicBezTo>
                  <a:pt x="44132" y="991090"/>
                  <a:pt x="41408" y="982917"/>
                  <a:pt x="38684" y="975289"/>
                </a:cubicBezTo>
                <a:lnTo>
                  <a:pt x="33829" y="959230"/>
                </a:lnTo>
                <a:lnTo>
                  <a:pt x="25408" y="926205"/>
                </a:lnTo>
                <a:lnTo>
                  <a:pt x="17937" y="891038"/>
                </a:lnTo>
                <a:lnTo>
                  <a:pt x="12531" y="857059"/>
                </a:lnTo>
                <a:cubicBezTo>
                  <a:pt x="11442" y="848886"/>
                  <a:pt x="10352" y="841258"/>
                  <a:pt x="9807" y="833085"/>
                </a:cubicBezTo>
                <a:cubicBezTo>
                  <a:pt x="9262" y="824912"/>
                  <a:pt x="8718" y="817285"/>
                  <a:pt x="8173" y="809112"/>
                </a:cubicBezTo>
                <a:cubicBezTo>
                  <a:pt x="7628" y="805298"/>
                  <a:pt x="7628" y="801485"/>
                  <a:pt x="7083" y="797126"/>
                </a:cubicBezTo>
                <a:cubicBezTo>
                  <a:pt x="7083" y="793312"/>
                  <a:pt x="7083" y="789498"/>
                  <a:pt x="6538" y="785139"/>
                </a:cubicBezTo>
                <a:cubicBezTo>
                  <a:pt x="5993" y="777511"/>
                  <a:pt x="5993" y="769338"/>
                  <a:pt x="5449" y="761711"/>
                </a:cubicBezTo>
                <a:cubicBezTo>
                  <a:pt x="4904" y="730927"/>
                  <a:pt x="6129" y="700961"/>
                  <a:pt x="8309" y="672425"/>
                </a:cubicBezTo>
                <a:lnTo>
                  <a:pt x="16464" y="595720"/>
                </a:lnTo>
                <a:lnTo>
                  <a:pt x="16345" y="596079"/>
                </a:lnTo>
                <a:cubicBezTo>
                  <a:pt x="7083" y="642390"/>
                  <a:pt x="2179" y="688157"/>
                  <a:pt x="1634" y="733379"/>
                </a:cubicBezTo>
                <a:cubicBezTo>
                  <a:pt x="2179" y="639121"/>
                  <a:pt x="20159" y="542684"/>
                  <a:pt x="61567" y="450606"/>
                </a:cubicBezTo>
                <a:cubicBezTo>
                  <a:pt x="70285" y="431536"/>
                  <a:pt x="82816" y="401570"/>
                  <a:pt x="92623" y="382501"/>
                </a:cubicBezTo>
                <a:cubicBezTo>
                  <a:pt x="117686" y="334009"/>
                  <a:pt x="150376" y="287153"/>
                  <a:pt x="189605" y="244110"/>
                </a:cubicBezTo>
                <a:cubicBezTo>
                  <a:pt x="194509" y="239207"/>
                  <a:pt x="198868" y="233214"/>
                  <a:pt x="204316" y="228310"/>
                </a:cubicBezTo>
                <a:cubicBezTo>
                  <a:pt x="209764" y="223406"/>
                  <a:pt x="214668" y="217958"/>
                  <a:pt x="220116" y="213054"/>
                </a:cubicBezTo>
                <a:lnTo>
                  <a:pt x="228289" y="205426"/>
                </a:lnTo>
                <a:lnTo>
                  <a:pt x="236461" y="198344"/>
                </a:lnTo>
                <a:cubicBezTo>
                  <a:pt x="242455" y="193440"/>
                  <a:pt x="247903" y="188536"/>
                  <a:pt x="253352" y="183633"/>
                </a:cubicBezTo>
                <a:cubicBezTo>
                  <a:pt x="258800" y="178729"/>
                  <a:pt x="264793" y="174370"/>
                  <a:pt x="270787" y="169467"/>
                </a:cubicBezTo>
                <a:cubicBezTo>
                  <a:pt x="276780" y="165108"/>
                  <a:pt x="282773" y="160205"/>
                  <a:pt x="288766" y="155846"/>
                </a:cubicBezTo>
                <a:cubicBezTo>
                  <a:pt x="301298" y="147673"/>
                  <a:pt x="313284" y="138411"/>
                  <a:pt x="325816" y="130783"/>
                </a:cubicBezTo>
                <a:lnTo>
                  <a:pt x="316998" y="137744"/>
                </a:lnTo>
                <a:lnTo>
                  <a:pt x="377713" y="98160"/>
                </a:lnTo>
                <a:cubicBezTo>
                  <a:pt x="402912" y="83790"/>
                  <a:pt x="429064" y="70850"/>
                  <a:pt x="456033" y="59408"/>
                </a:cubicBezTo>
                <a:cubicBezTo>
                  <a:pt x="509428" y="36525"/>
                  <a:pt x="566091" y="19634"/>
                  <a:pt x="624934" y="10372"/>
                </a:cubicBezTo>
                <a:cubicBezTo>
                  <a:pt x="654083" y="5469"/>
                  <a:pt x="683778" y="2336"/>
                  <a:pt x="713812" y="906"/>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26" name="Picture Placeholder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custGeom>
            <a:avLst/>
            <a:gdLst>
              <a:gd name="connsiteX0" fmla="*/ 435532 w 1476951"/>
              <a:gd name="connsiteY0" fmla="*/ 1435186 h 1476000"/>
              <a:gd name="connsiteX1" fmla="*/ 461809 w 1476951"/>
              <a:gd name="connsiteY1" fmla="*/ 1445250 h 1476000"/>
              <a:gd name="connsiteX2" fmla="*/ 497032 w 1476951"/>
              <a:gd name="connsiteY2" fmla="*/ 1459786 h 1476000"/>
              <a:gd name="connsiteX3" fmla="*/ 480260 w 1476951"/>
              <a:gd name="connsiteY3" fmla="*/ 1456991 h 1476000"/>
              <a:gd name="connsiteX4" fmla="*/ 461809 w 1476951"/>
              <a:gd name="connsiteY4" fmla="*/ 1449163 h 1476000"/>
              <a:gd name="connsiteX5" fmla="*/ 435532 w 1476951"/>
              <a:gd name="connsiteY5" fmla="*/ 1435186 h 1476000"/>
              <a:gd name="connsiteX6" fmla="*/ 369000 w 1476951"/>
              <a:gd name="connsiteY6" fmla="*/ 1376971 h 1476000"/>
              <a:gd name="connsiteX7" fmla="*/ 375150 w 1476951"/>
              <a:gd name="connsiteY7" fmla="*/ 1380395 h 1476000"/>
              <a:gd name="connsiteX8" fmla="*/ 396395 w 1476951"/>
              <a:gd name="connsiteY8" fmla="*/ 1393814 h 1476000"/>
              <a:gd name="connsiteX9" fmla="*/ 409814 w 1476951"/>
              <a:gd name="connsiteY9" fmla="*/ 1405555 h 1476000"/>
              <a:gd name="connsiteX10" fmla="*/ 378504 w 1476951"/>
              <a:gd name="connsiteY10" fmla="*/ 1387104 h 1476000"/>
              <a:gd name="connsiteX11" fmla="*/ 367882 w 1476951"/>
              <a:gd name="connsiteY11" fmla="*/ 1378159 h 1476000"/>
              <a:gd name="connsiteX12" fmla="*/ 369000 w 1476951"/>
              <a:gd name="connsiteY12" fmla="*/ 1376971 h 1476000"/>
              <a:gd name="connsiteX13" fmla="*/ 318123 w 1476951"/>
              <a:gd name="connsiteY13" fmla="*/ 1356355 h 1476000"/>
              <a:gd name="connsiteX14" fmla="*/ 337691 w 1476951"/>
              <a:gd name="connsiteY14" fmla="*/ 1370332 h 1476000"/>
              <a:gd name="connsiteX15" fmla="*/ 357818 w 1476951"/>
              <a:gd name="connsiteY15" fmla="*/ 1383191 h 1476000"/>
              <a:gd name="connsiteX16" fmla="*/ 371237 w 1476951"/>
              <a:gd name="connsiteY16" fmla="*/ 1393814 h 1476000"/>
              <a:gd name="connsiteX17" fmla="*/ 355582 w 1476951"/>
              <a:gd name="connsiteY17" fmla="*/ 1387104 h 1476000"/>
              <a:gd name="connsiteX18" fmla="*/ 361173 w 1476951"/>
              <a:gd name="connsiteY18" fmla="*/ 1394932 h 1476000"/>
              <a:gd name="connsiteX19" fmla="*/ 343282 w 1476951"/>
              <a:gd name="connsiteY19" fmla="*/ 1383750 h 1476000"/>
              <a:gd name="connsiteX20" fmla="*/ 334337 w 1476951"/>
              <a:gd name="connsiteY20" fmla="*/ 1378159 h 1476000"/>
              <a:gd name="connsiteX21" fmla="*/ 325391 w 1476951"/>
              <a:gd name="connsiteY21" fmla="*/ 1372568 h 1476000"/>
              <a:gd name="connsiteX22" fmla="*/ 153675 w 1476951"/>
              <a:gd name="connsiteY22" fmla="*/ 1210202 h 1476000"/>
              <a:gd name="connsiteX23" fmla="*/ 162696 w 1476951"/>
              <a:gd name="connsiteY23" fmla="*/ 1222732 h 1476000"/>
              <a:gd name="connsiteX24" fmla="*/ 155078 w 1476951"/>
              <a:gd name="connsiteY24" fmla="*/ 1213262 h 1476000"/>
              <a:gd name="connsiteX25" fmla="*/ 128015 w 1476951"/>
              <a:gd name="connsiteY25" fmla="*/ 1117684 h 1476000"/>
              <a:gd name="connsiteX26" fmla="*/ 136978 w 1476951"/>
              <a:gd name="connsiteY26" fmla="*/ 1131600 h 1476000"/>
              <a:gd name="connsiteX27" fmla="*/ 152073 w 1476951"/>
              <a:gd name="connsiteY27" fmla="*/ 1157877 h 1476000"/>
              <a:gd name="connsiteX28" fmla="*/ 163814 w 1476951"/>
              <a:gd name="connsiteY28" fmla="*/ 1179123 h 1476000"/>
              <a:gd name="connsiteX29" fmla="*/ 152632 w 1476951"/>
              <a:gd name="connsiteY29" fmla="*/ 1165145 h 1476000"/>
              <a:gd name="connsiteX30" fmla="*/ 142009 w 1476951"/>
              <a:gd name="connsiteY30" fmla="*/ 1149491 h 1476000"/>
              <a:gd name="connsiteX31" fmla="*/ 132505 w 1476951"/>
              <a:gd name="connsiteY31" fmla="*/ 1133836 h 1476000"/>
              <a:gd name="connsiteX32" fmla="*/ 126914 w 1476951"/>
              <a:gd name="connsiteY32" fmla="*/ 1119300 h 1476000"/>
              <a:gd name="connsiteX33" fmla="*/ 128015 w 1476951"/>
              <a:gd name="connsiteY33" fmla="*/ 1117684 h 1476000"/>
              <a:gd name="connsiteX34" fmla="*/ 88896 w 1476951"/>
              <a:gd name="connsiteY34" fmla="*/ 1079046 h 1476000"/>
              <a:gd name="connsiteX35" fmla="*/ 106787 w 1476951"/>
              <a:gd name="connsiteY35" fmla="*/ 1113709 h 1476000"/>
              <a:gd name="connsiteX36" fmla="*/ 128591 w 1476951"/>
              <a:gd name="connsiteY36" fmla="*/ 1153964 h 1476000"/>
              <a:gd name="connsiteX37" fmla="*/ 138655 w 1476951"/>
              <a:gd name="connsiteY37" fmla="*/ 1172414 h 1476000"/>
              <a:gd name="connsiteX38" fmla="*/ 147041 w 1476951"/>
              <a:gd name="connsiteY38" fmla="*/ 1188068 h 1476000"/>
              <a:gd name="connsiteX39" fmla="*/ 153191 w 1476951"/>
              <a:gd name="connsiteY39" fmla="*/ 1205400 h 1476000"/>
              <a:gd name="connsiteX40" fmla="*/ 153331 w 1476951"/>
              <a:gd name="connsiteY40" fmla="*/ 1209454 h 1476000"/>
              <a:gd name="connsiteX41" fmla="*/ 153675 w 1476951"/>
              <a:gd name="connsiteY41" fmla="*/ 1210202 h 1476000"/>
              <a:gd name="connsiteX42" fmla="*/ 152632 w 1476951"/>
              <a:gd name="connsiteY42" fmla="*/ 1208755 h 1476000"/>
              <a:gd name="connsiteX43" fmla="*/ 140891 w 1476951"/>
              <a:gd name="connsiteY43" fmla="*/ 1190304 h 1476000"/>
              <a:gd name="connsiteX44" fmla="*/ 115173 w 1476951"/>
              <a:gd name="connsiteY44" fmla="*/ 1147255 h 1476000"/>
              <a:gd name="connsiteX45" fmla="*/ 103991 w 1476951"/>
              <a:gd name="connsiteY45" fmla="*/ 1125450 h 1476000"/>
              <a:gd name="connsiteX46" fmla="*/ 95605 w 1476951"/>
              <a:gd name="connsiteY46" fmla="*/ 1105882 h 1476000"/>
              <a:gd name="connsiteX47" fmla="*/ 88896 w 1476951"/>
              <a:gd name="connsiteY47" fmla="*/ 1079046 h 1476000"/>
              <a:gd name="connsiteX48" fmla="*/ 7827 w 1476951"/>
              <a:gd name="connsiteY48" fmla="*/ 672027 h 1476000"/>
              <a:gd name="connsiteX49" fmla="*/ 5591 w 1476951"/>
              <a:gd name="connsiteY49" fmla="*/ 740237 h 1476000"/>
              <a:gd name="connsiteX50" fmla="*/ 7827 w 1476951"/>
              <a:gd name="connsiteY50" fmla="*/ 758127 h 1476000"/>
              <a:gd name="connsiteX51" fmla="*/ 10623 w 1476951"/>
              <a:gd name="connsiteY51" fmla="*/ 770986 h 1476000"/>
              <a:gd name="connsiteX52" fmla="*/ 24041 w 1476951"/>
              <a:gd name="connsiteY52" fmla="*/ 863795 h 1476000"/>
              <a:gd name="connsiteX53" fmla="*/ 20127 w 1476951"/>
              <a:gd name="connsiteY53" fmla="*/ 865473 h 1476000"/>
              <a:gd name="connsiteX54" fmla="*/ 20127 w 1476951"/>
              <a:gd name="connsiteY54" fmla="*/ 886718 h 1476000"/>
              <a:gd name="connsiteX55" fmla="*/ 30750 w 1476951"/>
              <a:gd name="connsiteY55" fmla="*/ 952132 h 1476000"/>
              <a:gd name="connsiteX56" fmla="*/ 74359 w 1476951"/>
              <a:gd name="connsiteY56" fmla="*/ 1070100 h 1476000"/>
              <a:gd name="connsiteX57" fmla="*/ 55909 w 1476951"/>
              <a:gd name="connsiteY57" fmla="*/ 1048855 h 1476000"/>
              <a:gd name="connsiteX58" fmla="*/ 42491 w 1476951"/>
              <a:gd name="connsiteY58" fmla="*/ 1004686 h 1476000"/>
              <a:gd name="connsiteX59" fmla="*/ 35782 w 1476951"/>
              <a:gd name="connsiteY59" fmla="*/ 981764 h 1476000"/>
              <a:gd name="connsiteX60" fmla="*/ 29632 w 1476951"/>
              <a:gd name="connsiteY60" fmla="*/ 958282 h 1476000"/>
              <a:gd name="connsiteX61" fmla="*/ 26277 w 1476951"/>
              <a:gd name="connsiteY61" fmla="*/ 946541 h 1476000"/>
              <a:gd name="connsiteX62" fmla="*/ 23482 w 1476951"/>
              <a:gd name="connsiteY62" fmla="*/ 934800 h 1476000"/>
              <a:gd name="connsiteX63" fmla="*/ 17332 w 1476951"/>
              <a:gd name="connsiteY63" fmla="*/ 910759 h 1476000"/>
              <a:gd name="connsiteX64" fmla="*/ 12300 w 1476951"/>
              <a:gd name="connsiteY64" fmla="*/ 886159 h 1476000"/>
              <a:gd name="connsiteX65" fmla="*/ 10064 w 1476951"/>
              <a:gd name="connsiteY65" fmla="*/ 873859 h 1476000"/>
              <a:gd name="connsiteX66" fmla="*/ 8386 w 1476951"/>
              <a:gd name="connsiteY66" fmla="*/ 861559 h 1476000"/>
              <a:gd name="connsiteX67" fmla="*/ 4473 w 1476951"/>
              <a:gd name="connsiteY67" fmla="*/ 836959 h 1476000"/>
              <a:gd name="connsiteX68" fmla="*/ 2236 w 1476951"/>
              <a:gd name="connsiteY68" fmla="*/ 812359 h 1476000"/>
              <a:gd name="connsiteX69" fmla="*/ 1118 w 1476951"/>
              <a:gd name="connsiteY69" fmla="*/ 800059 h 1476000"/>
              <a:gd name="connsiteX70" fmla="*/ 559 w 1476951"/>
              <a:gd name="connsiteY70" fmla="*/ 787759 h 1476000"/>
              <a:gd name="connsiteX71" fmla="*/ 0 w 1476951"/>
              <a:gd name="connsiteY71" fmla="*/ 763718 h 1476000"/>
              <a:gd name="connsiteX72" fmla="*/ 559 w 1476951"/>
              <a:gd name="connsiteY72" fmla="*/ 740237 h 1476000"/>
              <a:gd name="connsiteX73" fmla="*/ 2236 w 1476951"/>
              <a:gd name="connsiteY73" fmla="*/ 717313 h 1476000"/>
              <a:gd name="connsiteX74" fmla="*/ 5032 w 1476951"/>
              <a:gd name="connsiteY74" fmla="*/ 694950 h 1476000"/>
              <a:gd name="connsiteX75" fmla="*/ 6709 w 1476951"/>
              <a:gd name="connsiteY75" fmla="*/ 684327 h 1476000"/>
              <a:gd name="connsiteX76" fmla="*/ 7827 w 1476951"/>
              <a:gd name="connsiteY76" fmla="*/ 672027 h 1476000"/>
              <a:gd name="connsiteX77" fmla="*/ 530018 w 1476951"/>
              <a:gd name="connsiteY77" fmla="*/ 39695 h 1476000"/>
              <a:gd name="connsiteX78" fmla="*/ 515482 w 1476951"/>
              <a:gd name="connsiteY78" fmla="*/ 50318 h 1476000"/>
              <a:gd name="connsiteX79" fmla="*/ 486968 w 1476951"/>
              <a:gd name="connsiteY79" fmla="*/ 60381 h 1476000"/>
              <a:gd name="connsiteX80" fmla="*/ 457895 w 1476951"/>
              <a:gd name="connsiteY80" fmla="*/ 71004 h 1476000"/>
              <a:gd name="connsiteX81" fmla="*/ 431618 w 1476951"/>
              <a:gd name="connsiteY81" fmla="*/ 76595 h 1476000"/>
              <a:gd name="connsiteX82" fmla="*/ 423791 w 1476951"/>
              <a:gd name="connsiteY82" fmla="*/ 76595 h 1476000"/>
              <a:gd name="connsiteX83" fmla="*/ 457895 w 1476951"/>
              <a:gd name="connsiteY83" fmla="*/ 62059 h 1476000"/>
              <a:gd name="connsiteX84" fmla="*/ 480259 w 1476951"/>
              <a:gd name="connsiteY84" fmla="*/ 53672 h 1476000"/>
              <a:gd name="connsiteX85" fmla="*/ 491441 w 1476951"/>
              <a:gd name="connsiteY85" fmla="*/ 49759 h 1476000"/>
              <a:gd name="connsiteX86" fmla="*/ 502064 w 1476951"/>
              <a:gd name="connsiteY86" fmla="*/ 46404 h 1476000"/>
              <a:gd name="connsiteX87" fmla="*/ 530018 w 1476951"/>
              <a:gd name="connsiteY87" fmla="*/ 39695 h 1476000"/>
              <a:gd name="connsiteX88" fmla="*/ 949896 w 1476951"/>
              <a:gd name="connsiteY88" fmla="*/ 32986 h 1476000"/>
              <a:gd name="connsiteX89" fmla="*/ 978969 w 1476951"/>
              <a:gd name="connsiteY89" fmla="*/ 39136 h 1476000"/>
              <a:gd name="connsiteX90" fmla="*/ 1008041 w 1476951"/>
              <a:gd name="connsiteY90" fmla="*/ 46963 h 1476000"/>
              <a:gd name="connsiteX91" fmla="*/ 1019782 w 1476951"/>
              <a:gd name="connsiteY91" fmla="*/ 54232 h 1476000"/>
              <a:gd name="connsiteX92" fmla="*/ 987355 w 1476951"/>
              <a:gd name="connsiteY92" fmla="*/ 45286 h 1476000"/>
              <a:gd name="connsiteX93" fmla="*/ 949896 w 1476951"/>
              <a:gd name="connsiteY93" fmla="*/ 32986 h 1476000"/>
              <a:gd name="connsiteX94" fmla="*/ 760364 w 1476951"/>
              <a:gd name="connsiteY94" fmla="*/ 18450 h 1476000"/>
              <a:gd name="connsiteX95" fmla="*/ 792232 w 1476951"/>
              <a:gd name="connsiteY95" fmla="*/ 19568 h 1476000"/>
              <a:gd name="connsiteX96" fmla="*/ 824100 w 1476951"/>
              <a:gd name="connsiteY96" fmla="*/ 21804 h 1476000"/>
              <a:gd name="connsiteX97" fmla="*/ 874418 w 1476951"/>
              <a:gd name="connsiteY97" fmla="*/ 27395 h 1476000"/>
              <a:gd name="connsiteX98" fmla="*/ 1034877 w 1476951"/>
              <a:gd name="connsiteY98" fmla="*/ 72682 h 1476000"/>
              <a:gd name="connsiteX99" fmla="*/ 1162350 w 1476951"/>
              <a:gd name="connsiteY99" fmla="*/ 143127 h 1476000"/>
              <a:gd name="connsiteX100" fmla="*/ 1190304 w 1476951"/>
              <a:gd name="connsiteY100" fmla="*/ 161577 h 1476000"/>
              <a:gd name="connsiteX101" fmla="*/ 1214904 w 1476951"/>
              <a:gd name="connsiteY101" fmla="*/ 177791 h 1476000"/>
              <a:gd name="connsiteX102" fmla="*/ 1213227 w 1476951"/>
              <a:gd name="connsiteY102" fmla="*/ 171082 h 1476000"/>
              <a:gd name="connsiteX103" fmla="*/ 1274168 w 1476951"/>
              <a:gd name="connsiteY103" fmla="*/ 230904 h 1476000"/>
              <a:gd name="connsiteX104" fmla="*/ 1301004 w 1476951"/>
              <a:gd name="connsiteY104" fmla="*/ 259977 h 1476000"/>
              <a:gd name="connsiteX105" fmla="*/ 1329518 w 1476951"/>
              <a:gd name="connsiteY105" fmla="*/ 286255 h 1476000"/>
              <a:gd name="connsiteX106" fmla="*/ 1304918 w 1476951"/>
              <a:gd name="connsiteY106" fmla="*/ 255504 h 1476000"/>
              <a:gd name="connsiteX107" fmla="*/ 1288704 w 1476951"/>
              <a:gd name="connsiteY107" fmla="*/ 236495 h 1476000"/>
              <a:gd name="connsiteX108" fmla="*/ 1281995 w 1476951"/>
              <a:gd name="connsiteY108" fmla="*/ 228668 h 1476000"/>
              <a:gd name="connsiteX109" fmla="*/ 1275286 w 1476951"/>
              <a:gd name="connsiteY109" fmla="*/ 220841 h 1476000"/>
              <a:gd name="connsiteX110" fmla="*/ 1257395 w 1476951"/>
              <a:gd name="connsiteY110" fmla="*/ 201832 h 1476000"/>
              <a:gd name="connsiteX111" fmla="*/ 1363623 w 1476951"/>
              <a:gd name="connsiteY111" fmla="*/ 310855 h 1476000"/>
              <a:gd name="connsiteX112" fmla="*/ 1436864 w 1476951"/>
              <a:gd name="connsiteY112" fmla="*/ 437209 h 1476000"/>
              <a:gd name="connsiteX113" fmla="*/ 1444691 w 1476951"/>
              <a:gd name="connsiteY113" fmla="*/ 441123 h 1476000"/>
              <a:gd name="connsiteX114" fmla="*/ 1461464 w 1476951"/>
              <a:gd name="connsiteY114" fmla="*/ 499268 h 1476000"/>
              <a:gd name="connsiteX115" fmla="*/ 1472086 w 1476951"/>
              <a:gd name="connsiteY115" fmla="*/ 554059 h 1476000"/>
              <a:gd name="connsiteX116" fmla="*/ 1476951 w 1476951"/>
              <a:gd name="connsiteY116" fmla="*/ 602707 h 1476000"/>
              <a:gd name="connsiteX117" fmla="*/ 1476951 w 1476951"/>
              <a:gd name="connsiteY117" fmla="*/ 659123 h 1476000"/>
              <a:gd name="connsiteX118" fmla="*/ 1474882 w 1476951"/>
              <a:gd name="connsiteY118" fmla="*/ 687682 h 1476000"/>
              <a:gd name="connsiteX119" fmla="*/ 1469850 w 1476951"/>
              <a:gd name="connsiteY119" fmla="*/ 718991 h 1476000"/>
              <a:gd name="connsiteX120" fmla="*/ 1464695 w 1476951"/>
              <a:gd name="connsiteY120" fmla="*/ 735783 h 1476000"/>
              <a:gd name="connsiteX121" fmla="*/ 1465936 w 1476951"/>
              <a:gd name="connsiteY121" fmla="*/ 760364 h 1476000"/>
              <a:gd name="connsiteX122" fmla="*/ 1205511 w 1476951"/>
              <a:gd name="connsiteY122" fmla="*/ 1312584 h 1476000"/>
              <a:gd name="connsiteX123" fmla="*/ 1203721 w 1476951"/>
              <a:gd name="connsiteY123" fmla="*/ 1313923 h 1476000"/>
              <a:gd name="connsiteX124" fmla="*/ 1202605 w 1476951"/>
              <a:gd name="connsiteY124" fmla="*/ 1314982 h 1476000"/>
              <a:gd name="connsiteX125" fmla="*/ 1077368 w 1476951"/>
              <a:gd name="connsiteY125" fmla="*/ 1403318 h 1476000"/>
              <a:gd name="connsiteX126" fmla="*/ 1047247 w 1476951"/>
              <a:gd name="connsiteY126" fmla="*/ 1412054 h 1476000"/>
              <a:gd name="connsiteX127" fmla="*/ 1041832 w 1476951"/>
              <a:gd name="connsiteY127" fmla="*/ 1413512 h 1476000"/>
              <a:gd name="connsiteX128" fmla="*/ 1028858 w 1476951"/>
              <a:gd name="connsiteY128" fmla="*/ 1419762 h 1476000"/>
              <a:gd name="connsiteX129" fmla="*/ 750300 w 1476951"/>
              <a:gd name="connsiteY129" fmla="*/ 1476000 h 1476000"/>
              <a:gd name="connsiteX130" fmla="*/ 537492 w 1476951"/>
              <a:gd name="connsiteY130" fmla="*/ 1443826 h 1476000"/>
              <a:gd name="connsiteX131" fmla="*/ 487883 w 1476951"/>
              <a:gd name="connsiteY131" fmla="*/ 1425670 h 1476000"/>
              <a:gd name="connsiteX132" fmla="*/ 481937 w 1476951"/>
              <a:gd name="connsiteY132" fmla="*/ 1424004 h 1476000"/>
              <a:gd name="connsiteX133" fmla="*/ 462369 w 1476951"/>
              <a:gd name="connsiteY133" fmla="*/ 1416737 h 1476000"/>
              <a:gd name="connsiteX134" fmla="*/ 380182 w 1476951"/>
              <a:gd name="connsiteY134" fmla="*/ 1378159 h 1476000"/>
              <a:gd name="connsiteX135" fmla="*/ 354464 w 1476951"/>
              <a:gd name="connsiteY135" fmla="*/ 1359150 h 1476000"/>
              <a:gd name="connsiteX136" fmla="*/ 324273 w 1476951"/>
              <a:gd name="connsiteY136" fmla="*/ 1337346 h 1476000"/>
              <a:gd name="connsiteX137" fmla="*/ 292964 w 1476951"/>
              <a:gd name="connsiteY137" fmla="*/ 1313304 h 1476000"/>
              <a:gd name="connsiteX138" fmla="*/ 265009 w 1476951"/>
              <a:gd name="connsiteY138" fmla="*/ 1289264 h 1476000"/>
              <a:gd name="connsiteX139" fmla="*/ 241527 w 1476951"/>
              <a:gd name="connsiteY139" fmla="*/ 1274727 h 1476000"/>
              <a:gd name="connsiteX140" fmla="*/ 271160 w 1476951"/>
              <a:gd name="connsiteY140" fmla="*/ 1302682 h 1476000"/>
              <a:gd name="connsiteX141" fmla="*/ 301909 w 1476951"/>
              <a:gd name="connsiteY141" fmla="*/ 1330637 h 1476000"/>
              <a:gd name="connsiteX142" fmla="*/ 285137 w 1476951"/>
              <a:gd name="connsiteY142" fmla="*/ 1321691 h 1476000"/>
              <a:gd name="connsiteX143" fmla="*/ 261655 w 1476951"/>
              <a:gd name="connsiteY143" fmla="*/ 1300446 h 1476000"/>
              <a:gd name="connsiteX144" fmla="*/ 235378 w 1476951"/>
              <a:gd name="connsiteY144" fmla="*/ 1272491 h 1476000"/>
              <a:gd name="connsiteX145" fmla="*/ 221960 w 1476951"/>
              <a:gd name="connsiteY145" fmla="*/ 1257395 h 1476000"/>
              <a:gd name="connsiteX146" fmla="*/ 208541 w 1476951"/>
              <a:gd name="connsiteY146" fmla="*/ 1242300 h 1476000"/>
              <a:gd name="connsiteX147" fmla="*/ 230346 w 1476951"/>
              <a:gd name="connsiteY147" fmla="*/ 1259073 h 1476000"/>
              <a:gd name="connsiteX148" fmla="*/ 187436 w 1476951"/>
              <a:gd name="connsiteY148" fmla="*/ 1206798 h 1476000"/>
              <a:gd name="connsiteX149" fmla="*/ 166047 w 1476951"/>
              <a:gd name="connsiteY149" fmla="*/ 1172738 h 1476000"/>
              <a:gd name="connsiteX150" fmla="*/ 156883 w 1476951"/>
              <a:gd name="connsiteY150" fmla="*/ 1160483 h 1476000"/>
              <a:gd name="connsiteX151" fmla="*/ 121037 w 1476951"/>
              <a:gd name="connsiteY151" fmla="*/ 1101479 h 1476000"/>
              <a:gd name="connsiteX152" fmla="*/ 94429 w 1476951"/>
              <a:gd name="connsiteY152" fmla="*/ 1046242 h 1476000"/>
              <a:gd name="connsiteX153" fmla="*/ 110700 w 1476951"/>
              <a:gd name="connsiteY153" fmla="*/ 1096377 h 1476000"/>
              <a:gd name="connsiteX154" fmla="*/ 55350 w 1476951"/>
              <a:gd name="connsiteY154" fmla="*/ 952691 h 1476000"/>
              <a:gd name="connsiteX155" fmla="*/ 28514 w 1476951"/>
              <a:gd name="connsiteY155" fmla="*/ 820186 h 1476000"/>
              <a:gd name="connsiteX156" fmla="*/ 33546 w 1476951"/>
              <a:gd name="connsiteY156" fmla="*/ 874418 h 1476000"/>
              <a:gd name="connsiteX157" fmla="*/ 38578 w 1476951"/>
              <a:gd name="connsiteY157" fmla="*/ 902932 h 1476000"/>
              <a:gd name="connsiteX158" fmla="*/ 44727 w 1476951"/>
              <a:gd name="connsiteY158" fmla="*/ 929768 h 1476000"/>
              <a:gd name="connsiteX159" fmla="*/ 54791 w 1476951"/>
              <a:gd name="connsiteY159" fmla="*/ 990709 h 1476000"/>
              <a:gd name="connsiteX160" fmla="*/ 46964 w 1476951"/>
              <a:gd name="connsiteY160" fmla="*/ 977850 h 1476000"/>
              <a:gd name="connsiteX161" fmla="*/ 36900 w 1476951"/>
              <a:gd name="connsiteY161" fmla="*/ 947659 h 1476000"/>
              <a:gd name="connsiteX162" fmla="*/ 28514 w 1476951"/>
              <a:gd name="connsiteY162" fmla="*/ 910759 h 1476000"/>
              <a:gd name="connsiteX163" fmla="*/ 26836 w 1476951"/>
              <a:gd name="connsiteY163" fmla="*/ 874418 h 1476000"/>
              <a:gd name="connsiteX164" fmla="*/ 20687 w 1476951"/>
              <a:gd name="connsiteY164" fmla="*/ 762600 h 1476000"/>
              <a:gd name="connsiteX165" fmla="*/ 20687 w 1476951"/>
              <a:gd name="connsiteY165" fmla="*/ 736323 h 1476000"/>
              <a:gd name="connsiteX166" fmla="*/ 20687 w 1476951"/>
              <a:gd name="connsiteY166" fmla="*/ 723464 h 1476000"/>
              <a:gd name="connsiteX167" fmla="*/ 21246 w 1476951"/>
              <a:gd name="connsiteY167" fmla="*/ 710604 h 1476000"/>
              <a:gd name="connsiteX168" fmla="*/ 22364 w 1476951"/>
              <a:gd name="connsiteY168" fmla="*/ 684886 h 1476000"/>
              <a:gd name="connsiteX169" fmla="*/ 24600 w 1476951"/>
              <a:gd name="connsiteY169" fmla="*/ 659727 h 1476000"/>
              <a:gd name="connsiteX170" fmla="*/ 25718 w 1476951"/>
              <a:gd name="connsiteY170" fmla="*/ 647427 h 1476000"/>
              <a:gd name="connsiteX171" fmla="*/ 27396 w 1476951"/>
              <a:gd name="connsiteY171" fmla="*/ 635127 h 1476000"/>
              <a:gd name="connsiteX172" fmla="*/ 31309 w 1476951"/>
              <a:gd name="connsiteY172" fmla="*/ 610527 h 1476000"/>
              <a:gd name="connsiteX173" fmla="*/ 42491 w 1476951"/>
              <a:gd name="connsiteY173" fmla="*/ 561886 h 1476000"/>
              <a:gd name="connsiteX174" fmla="*/ 82187 w 1476951"/>
              <a:gd name="connsiteY174" fmla="*/ 469077 h 1476000"/>
              <a:gd name="connsiteX175" fmla="*/ 101755 w 1476951"/>
              <a:gd name="connsiteY175" fmla="*/ 458175 h 1476000"/>
              <a:gd name="connsiteX176" fmla="*/ 102967 w 1476951"/>
              <a:gd name="connsiteY176" fmla="*/ 456761 h 1476000"/>
              <a:gd name="connsiteX177" fmla="*/ 121037 w 1476951"/>
              <a:gd name="connsiteY177" fmla="*/ 419249 h 1476000"/>
              <a:gd name="connsiteX178" fmla="*/ 151870 w 1476951"/>
              <a:gd name="connsiteY178" fmla="*/ 372234 h 1476000"/>
              <a:gd name="connsiteX179" fmla="*/ 147600 w 1476951"/>
              <a:gd name="connsiteY179" fmla="*/ 376827 h 1476000"/>
              <a:gd name="connsiteX180" fmla="*/ 135859 w 1476951"/>
              <a:gd name="connsiteY180" fmla="*/ 386332 h 1476000"/>
              <a:gd name="connsiteX181" fmla="*/ 154309 w 1476951"/>
              <a:gd name="connsiteY181" fmla="*/ 350550 h 1476000"/>
              <a:gd name="connsiteX182" fmla="*/ 125237 w 1476951"/>
              <a:gd name="connsiteY182" fmla="*/ 393600 h 1476000"/>
              <a:gd name="connsiteX183" fmla="*/ 110141 w 1476951"/>
              <a:gd name="connsiteY183" fmla="*/ 414846 h 1476000"/>
              <a:gd name="connsiteX184" fmla="*/ 123559 w 1476951"/>
              <a:gd name="connsiteY184" fmla="*/ 380182 h 1476000"/>
              <a:gd name="connsiteX185" fmla="*/ 140891 w 1476951"/>
              <a:gd name="connsiteY185" fmla="*/ 350550 h 1476000"/>
              <a:gd name="connsiteX186" fmla="*/ 161018 w 1476951"/>
              <a:gd name="connsiteY186" fmla="*/ 320918 h 1476000"/>
              <a:gd name="connsiteX187" fmla="*/ 188973 w 1476951"/>
              <a:gd name="connsiteY187" fmla="*/ 281782 h 1476000"/>
              <a:gd name="connsiteX188" fmla="*/ 185618 w 1476951"/>
              <a:gd name="connsiteY188" fmla="*/ 281782 h 1476000"/>
              <a:gd name="connsiteX189" fmla="*/ 177232 w 1476951"/>
              <a:gd name="connsiteY189" fmla="*/ 288491 h 1476000"/>
              <a:gd name="connsiteX190" fmla="*/ 164373 w 1476951"/>
              <a:gd name="connsiteY190" fmla="*/ 301350 h 1476000"/>
              <a:gd name="connsiteX191" fmla="*/ 101195 w 1476951"/>
              <a:gd name="connsiteY191" fmla="*/ 393600 h 1476000"/>
              <a:gd name="connsiteX192" fmla="*/ 88895 w 1476951"/>
              <a:gd name="connsiteY192" fmla="*/ 418200 h 1476000"/>
              <a:gd name="connsiteX193" fmla="*/ 77713 w 1476951"/>
              <a:gd name="connsiteY193" fmla="*/ 441123 h 1476000"/>
              <a:gd name="connsiteX194" fmla="*/ 58704 w 1476951"/>
              <a:gd name="connsiteY194" fmla="*/ 478023 h 1476000"/>
              <a:gd name="connsiteX195" fmla="*/ 54232 w 1476951"/>
              <a:gd name="connsiteY195" fmla="*/ 470195 h 1476000"/>
              <a:gd name="connsiteX196" fmla="*/ 60941 w 1476951"/>
              <a:gd name="connsiteY196" fmla="*/ 449509 h 1476000"/>
              <a:gd name="connsiteX197" fmla="*/ 72682 w 1476951"/>
              <a:gd name="connsiteY197" fmla="*/ 422113 h 1476000"/>
              <a:gd name="connsiteX198" fmla="*/ 106227 w 1476951"/>
              <a:gd name="connsiteY198" fmla="*/ 359495 h 1476000"/>
              <a:gd name="connsiteX199" fmla="*/ 125237 w 1476951"/>
              <a:gd name="connsiteY199" fmla="*/ 330982 h 1476000"/>
              <a:gd name="connsiteX200" fmla="*/ 142009 w 1476951"/>
              <a:gd name="connsiteY200" fmla="*/ 307500 h 1476000"/>
              <a:gd name="connsiteX201" fmla="*/ 160459 w 1476951"/>
              <a:gd name="connsiteY201" fmla="*/ 284018 h 1476000"/>
              <a:gd name="connsiteX202" fmla="*/ 172200 w 1476951"/>
              <a:gd name="connsiteY202" fmla="*/ 270600 h 1476000"/>
              <a:gd name="connsiteX203" fmla="*/ 183941 w 1476951"/>
              <a:gd name="connsiteY203" fmla="*/ 257741 h 1476000"/>
              <a:gd name="connsiteX204" fmla="*/ 204068 w 1476951"/>
              <a:gd name="connsiteY204" fmla="*/ 238732 h 1476000"/>
              <a:gd name="connsiteX205" fmla="*/ 211337 w 1476951"/>
              <a:gd name="connsiteY205" fmla="*/ 235936 h 1476000"/>
              <a:gd name="connsiteX206" fmla="*/ 293523 w 1476951"/>
              <a:gd name="connsiteY206" fmla="*/ 158223 h 1476000"/>
              <a:gd name="connsiteX207" fmla="*/ 315327 w 1476951"/>
              <a:gd name="connsiteY207" fmla="*/ 143686 h 1476000"/>
              <a:gd name="connsiteX208" fmla="*/ 337691 w 1476951"/>
              <a:gd name="connsiteY208" fmla="*/ 130268 h 1476000"/>
              <a:gd name="connsiteX209" fmla="*/ 360055 w 1476951"/>
              <a:gd name="connsiteY209" fmla="*/ 117968 h 1476000"/>
              <a:gd name="connsiteX210" fmla="*/ 382977 w 1476951"/>
              <a:gd name="connsiteY210" fmla="*/ 106786 h 1476000"/>
              <a:gd name="connsiteX211" fmla="*/ 394159 w 1476951"/>
              <a:gd name="connsiteY211" fmla="*/ 101195 h 1476000"/>
              <a:gd name="connsiteX212" fmla="*/ 405900 w 1476951"/>
              <a:gd name="connsiteY212" fmla="*/ 96164 h 1476000"/>
              <a:gd name="connsiteX213" fmla="*/ 428823 w 1476951"/>
              <a:gd name="connsiteY213" fmla="*/ 86659 h 1476000"/>
              <a:gd name="connsiteX214" fmla="*/ 475786 w 1476951"/>
              <a:gd name="connsiteY214" fmla="*/ 69327 h 1476000"/>
              <a:gd name="connsiteX215" fmla="*/ 574746 w 1476951"/>
              <a:gd name="connsiteY215" fmla="*/ 35782 h 1476000"/>
              <a:gd name="connsiteX216" fmla="*/ 605495 w 1476951"/>
              <a:gd name="connsiteY216" fmla="*/ 31868 h 1476000"/>
              <a:gd name="connsiteX217" fmla="*/ 630655 w 1476951"/>
              <a:gd name="connsiteY217" fmla="*/ 30750 h 1476000"/>
              <a:gd name="connsiteX218" fmla="*/ 658609 w 1476951"/>
              <a:gd name="connsiteY218" fmla="*/ 29632 h 1476000"/>
              <a:gd name="connsiteX219" fmla="*/ 698304 w 1476951"/>
              <a:gd name="connsiteY219" fmla="*/ 26836 h 1476000"/>
              <a:gd name="connsiteX220" fmla="*/ 709486 w 1476951"/>
              <a:gd name="connsiteY220" fmla="*/ 20686 h 1476000"/>
              <a:gd name="connsiteX221" fmla="*/ 731850 w 1476951"/>
              <a:gd name="connsiteY221" fmla="*/ 19009 h 1476000"/>
              <a:gd name="connsiteX222" fmla="*/ 760364 w 1476951"/>
              <a:gd name="connsiteY222" fmla="*/ 18450 h 1476000"/>
              <a:gd name="connsiteX223" fmla="*/ 749182 w 1476951"/>
              <a:gd name="connsiteY223" fmla="*/ 0 h 1476000"/>
              <a:gd name="connsiteX224" fmla="*/ 901814 w 1476951"/>
              <a:gd name="connsiteY224" fmla="*/ 18450 h 1476000"/>
              <a:gd name="connsiteX225" fmla="*/ 860441 w 1476951"/>
              <a:gd name="connsiteY225" fmla="*/ 16213 h 1476000"/>
              <a:gd name="connsiteX226" fmla="*/ 810123 w 1476951"/>
              <a:gd name="connsiteY226" fmla="*/ 11182 h 1476000"/>
              <a:gd name="connsiteX227" fmla="*/ 784405 w 1476951"/>
              <a:gd name="connsiteY227" fmla="*/ 10622 h 1476000"/>
              <a:gd name="connsiteX228" fmla="*/ 758687 w 1476951"/>
              <a:gd name="connsiteY228" fmla="*/ 11182 h 1476000"/>
              <a:gd name="connsiteX229" fmla="*/ 732969 w 1476951"/>
              <a:gd name="connsiteY229" fmla="*/ 12300 h 1476000"/>
              <a:gd name="connsiteX230" fmla="*/ 707250 w 1476951"/>
              <a:gd name="connsiteY230" fmla="*/ 13977 h 1476000"/>
              <a:gd name="connsiteX231" fmla="*/ 656932 w 1476951"/>
              <a:gd name="connsiteY231" fmla="*/ 19009 h 1476000"/>
              <a:gd name="connsiteX232" fmla="*/ 637923 w 1476951"/>
              <a:gd name="connsiteY232" fmla="*/ 19568 h 1476000"/>
              <a:gd name="connsiteX233" fmla="*/ 620591 w 1476951"/>
              <a:gd name="connsiteY233" fmla="*/ 21246 h 1476000"/>
              <a:gd name="connsiteX234" fmla="*/ 592636 w 1476951"/>
              <a:gd name="connsiteY234" fmla="*/ 25159 h 1476000"/>
              <a:gd name="connsiteX235" fmla="*/ 585369 w 1476951"/>
              <a:gd name="connsiteY235" fmla="*/ 20686 h 1476000"/>
              <a:gd name="connsiteX236" fmla="*/ 749182 w 1476951"/>
              <a:gd name="connsiteY236"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476951" h="1476000">
                <a:moveTo>
                  <a:pt x="435532" y="1435186"/>
                </a:moveTo>
                <a:cubicBezTo>
                  <a:pt x="443918" y="1437981"/>
                  <a:pt x="452305" y="1440777"/>
                  <a:pt x="461809" y="1445250"/>
                </a:cubicBezTo>
                <a:cubicBezTo>
                  <a:pt x="471873" y="1448604"/>
                  <a:pt x="482496" y="1453636"/>
                  <a:pt x="497032" y="1459786"/>
                </a:cubicBezTo>
                <a:cubicBezTo>
                  <a:pt x="491441" y="1458668"/>
                  <a:pt x="485850" y="1457550"/>
                  <a:pt x="480260" y="1456991"/>
                </a:cubicBezTo>
                <a:cubicBezTo>
                  <a:pt x="474669" y="1455314"/>
                  <a:pt x="469078" y="1452518"/>
                  <a:pt x="461809" y="1449163"/>
                </a:cubicBezTo>
                <a:cubicBezTo>
                  <a:pt x="454541" y="1444691"/>
                  <a:pt x="446155" y="1439659"/>
                  <a:pt x="435532" y="1435186"/>
                </a:cubicBezTo>
                <a:close/>
                <a:moveTo>
                  <a:pt x="369000" y="1376971"/>
                </a:moveTo>
                <a:cubicBezTo>
                  <a:pt x="370118" y="1377321"/>
                  <a:pt x="372075" y="1378439"/>
                  <a:pt x="375150" y="1380395"/>
                </a:cubicBezTo>
                <a:cubicBezTo>
                  <a:pt x="388009" y="1386546"/>
                  <a:pt x="393041" y="1390459"/>
                  <a:pt x="396395" y="1393814"/>
                </a:cubicBezTo>
                <a:cubicBezTo>
                  <a:pt x="400309" y="1397168"/>
                  <a:pt x="401986" y="1400523"/>
                  <a:pt x="409814" y="1405555"/>
                </a:cubicBezTo>
                <a:cubicBezTo>
                  <a:pt x="404223" y="1404437"/>
                  <a:pt x="389127" y="1394373"/>
                  <a:pt x="378504" y="1387104"/>
                </a:cubicBezTo>
                <a:cubicBezTo>
                  <a:pt x="372914" y="1383191"/>
                  <a:pt x="369000" y="1379837"/>
                  <a:pt x="367882" y="1378159"/>
                </a:cubicBezTo>
                <a:cubicBezTo>
                  <a:pt x="367603" y="1377041"/>
                  <a:pt x="367882" y="1376622"/>
                  <a:pt x="369000" y="1376971"/>
                </a:cubicBezTo>
                <a:close/>
                <a:moveTo>
                  <a:pt x="318123" y="1356355"/>
                </a:moveTo>
                <a:lnTo>
                  <a:pt x="337691" y="1370332"/>
                </a:lnTo>
                <a:lnTo>
                  <a:pt x="357818" y="1383191"/>
                </a:lnTo>
                <a:cubicBezTo>
                  <a:pt x="370118" y="1392137"/>
                  <a:pt x="372914" y="1394373"/>
                  <a:pt x="371237" y="1393814"/>
                </a:cubicBezTo>
                <a:cubicBezTo>
                  <a:pt x="369000" y="1393814"/>
                  <a:pt x="362291" y="1390459"/>
                  <a:pt x="355582" y="1387104"/>
                </a:cubicBezTo>
                <a:cubicBezTo>
                  <a:pt x="342723" y="1380955"/>
                  <a:pt x="330982" y="1374804"/>
                  <a:pt x="361173" y="1394932"/>
                </a:cubicBezTo>
                <a:lnTo>
                  <a:pt x="343282" y="1383750"/>
                </a:lnTo>
                <a:lnTo>
                  <a:pt x="334337" y="1378159"/>
                </a:lnTo>
                <a:lnTo>
                  <a:pt x="325391" y="1372568"/>
                </a:lnTo>
                <a:close/>
                <a:moveTo>
                  <a:pt x="153675" y="1210202"/>
                </a:moveTo>
                <a:lnTo>
                  <a:pt x="162696" y="1222732"/>
                </a:lnTo>
                <a:cubicBezTo>
                  <a:pt x="158783" y="1218259"/>
                  <a:pt x="156441" y="1215289"/>
                  <a:pt x="155078" y="1213262"/>
                </a:cubicBezTo>
                <a:close/>
                <a:moveTo>
                  <a:pt x="128015" y="1117684"/>
                </a:moveTo>
                <a:cubicBezTo>
                  <a:pt x="129745" y="1118077"/>
                  <a:pt x="133204" y="1124052"/>
                  <a:pt x="136978" y="1131600"/>
                </a:cubicBezTo>
                <a:cubicBezTo>
                  <a:pt x="142569" y="1141104"/>
                  <a:pt x="148718" y="1152845"/>
                  <a:pt x="152073" y="1157877"/>
                </a:cubicBezTo>
                <a:cubicBezTo>
                  <a:pt x="155427" y="1165145"/>
                  <a:pt x="159900" y="1171854"/>
                  <a:pt x="163814" y="1179123"/>
                </a:cubicBezTo>
                <a:cubicBezTo>
                  <a:pt x="160460" y="1174650"/>
                  <a:pt x="156546" y="1169618"/>
                  <a:pt x="152632" y="1165145"/>
                </a:cubicBezTo>
                <a:cubicBezTo>
                  <a:pt x="148718" y="1160114"/>
                  <a:pt x="145364" y="1154523"/>
                  <a:pt x="142009" y="1149491"/>
                </a:cubicBezTo>
                <a:cubicBezTo>
                  <a:pt x="138655" y="1144459"/>
                  <a:pt x="135300" y="1138868"/>
                  <a:pt x="132505" y="1133836"/>
                </a:cubicBezTo>
                <a:cubicBezTo>
                  <a:pt x="130827" y="1128804"/>
                  <a:pt x="128591" y="1123772"/>
                  <a:pt x="126914" y="1119300"/>
                </a:cubicBezTo>
                <a:cubicBezTo>
                  <a:pt x="127054" y="1118042"/>
                  <a:pt x="127438" y="1117553"/>
                  <a:pt x="128015" y="1117684"/>
                </a:cubicBezTo>
                <a:close/>
                <a:moveTo>
                  <a:pt x="88896" y="1079046"/>
                </a:moveTo>
                <a:cubicBezTo>
                  <a:pt x="93927" y="1087991"/>
                  <a:pt x="100078" y="1100291"/>
                  <a:pt x="106787" y="1113709"/>
                </a:cubicBezTo>
                <a:cubicBezTo>
                  <a:pt x="114055" y="1126568"/>
                  <a:pt x="121323" y="1141104"/>
                  <a:pt x="128591" y="1153964"/>
                </a:cubicBezTo>
                <a:cubicBezTo>
                  <a:pt x="132505" y="1160673"/>
                  <a:pt x="135860" y="1166823"/>
                  <a:pt x="138655" y="1172414"/>
                </a:cubicBezTo>
                <a:cubicBezTo>
                  <a:pt x="142009" y="1178004"/>
                  <a:pt x="144805" y="1183037"/>
                  <a:pt x="147041" y="1188068"/>
                </a:cubicBezTo>
                <a:cubicBezTo>
                  <a:pt x="151514" y="1197014"/>
                  <a:pt x="154309" y="1203723"/>
                  <a:pt x="153191" y="1205400"/>
                </a:cubicBezTo>
                <a:cubicBezTo>
                  <a:pt x="154869" y="1208196"/>
                  <a:pt x="153331" y="1208056"/>
                  <a:pt x="153331" y="1209454"/>
                </a:cubicBezTo>
                <a:lnTo>
                  <a:pt x="153675" y="1210202"/>
                </a:lnTo>
                <a:lnTo>
                  <a:pt x="152632" y="1208755"/>
                </a:lnTo>
                <a:cubicBezTo>
                  <a:pt x="149278" y="1203164"/>
                  <a:pt x="144805" y="1197014"/>
                  <a:pt x="140891" y="1190304"/>
                </a:cubicBezTo>
                <a:cubicBezTo>
                  <a:pt x="131946" y="1177446"/>
                  <a:pt x="123560" y="1161791"/>
                  <a:pt x="115173" y="1147255"/>
                </a:cubicBezTo>
                <a:cubicBezTo>
                  <a:pt x="111260" y="1139986"/>
                  <a:pt x="107346" y="1132159"/>
                  <a:pt x="103991" y="1125450"/>
                </a:cubicBezTo>
                <a:cubicBezTo>
                  <a:pt x="100636" y="1118182"/>
                  <a:pt x="97841" y="1112032"/>
                  <a:pt x="95605" y="1105882"/>
                </a:cubicBezTo>
                <a:cubicBezTo>
                  <a:pt x="91132" y="1093023"/>
                  <a:pt x="88336" y="1083518"/>
                  <a:pt x="88896" y="1079046"/>
                </a:cubicBezTo>
                <a:close/>
                <a:moveTo>
                  <a:pt x="7827" y="672027"/>
                </a:moveTo>
                <a:cubicBezTo>
                  <a:pt x="4473" y="705013"/>
                  <a:pt x="4473" y="725700"/>
                  <a:pt x="5591" y="740237"/>
                </a:cubicBezTo>
                <a:cubicBezTo>
                  <a:pt x="6150" y="747504"/>
                  <a:pt x="6709" y="753095"/>
                  <a:pt x="7827" y="758127"/>
                </a:cubicBezTo>
                <a:cubicBezTo>
                  <a:pt x="8386" y="763159"/>
                  <a:pt x="10064" y="767073"/>
                  <a:pt x="10623" y="770986"/>
                </a:cubicBezTo>
                <a:cubicBezTo>
                  <a:pt x="15095" y="786641"/>
                  <a:pt x="16773" y="801737"/>
                  <a:pt x="24041" y="863795"/>
                </a:cubicBezTo>
                <a:cubicBezTo>
                  <a:pt x="22364" y="859882"/>
                  <a:pt x="20686" y="861000"/>
                  <a:pt x="20127" y="865473"/>
                </a:cubicBezTo>
                <a:cubicBezTo>
                  <a:pt x="19009" y="869946"/>
                  <a:pt x="19568" y="877213"/>
                  <a:pt x="20127" y="886718"/>
                </a:cubicBezTo>
                <a:cubicBezTo>
                  <a:pt x="21246" y="905727"/>
                  <a:pt x="25718" y="931446"/>
                  <a:pt x="30750" y="952132"/>
                </a:cubicBezTo>
                <a:cubicBezTo>
                  <a:pt x="44168" y="990709"/>
                  <a:pt x="59264" y="1037673"/>
                  <a:pt x="74359" y="1070100"/>
                </a:cubicBezTo>
                <a:cubicBezTo>
                  <a:pt x="83304" y="1093023"/>
                  <a:pt x="75477" y="1093023"/>
                  <a:pt x="55909" y="1048855"/>
                </a:cubicBezTo>
                <a:cubicBezTo>
                  <a:pt x="51995" y="1034318"/>
                  <a:pt x="46404" y="1019782"/>
                  <a:pt x="42491" y="1004686"/>
                </a:cubicBezTo>
                <a:cubicBezTo>
                  <a:pt x="40255" y="996859"/>
                  <a:pt x="38018" y="989591"/>
                  <a:pt x="35782" y="981764"/>
                </a:cubicBezTo>
                <a:cubicBezTo>
                  <a:pt x="33546" y="973937"/>
                  <a:pt x="31309" y="966109"/>
                  <a:pt x="29632" y="958282"/>
                </a:cubicBezTo>
                <a:cubicBezTo>
                  <a:pt x="28513" y="954368"/>
                  <a:pt x="27395" y="950455"/>
                  <a:pt x="26277" y="946541"/>
                </a:cubicBezTo>
                <a:cubicBezTo>
                  <a:pt x="25159" y="942627"/>
                  <a:pt x="24600" y="938713"/>
                  <a:pt x="23482" y="934800"/>
                </a:cubicBezTo>
                <a:cubicBezTo>
                  <a:pt x="21246" y="926973"/>
                  <a:pt x="19568" y="918586"/>
                  <a:pt x="17332" y="910759"/>
                </a:cubicBezTo>
                <a:cubicBezTo>
                  <a:pt x="15655" y="902373"/>
                  <a:pt x="13977" y="894546"/>
                  <a:pt x="12300" y="886159"/>
                </a:cubicBezTo>
                <a:cubicBezTo>
                  <a:pt x="11741" y="882246"/>
                  <a:pt x="10623" y="877773"/>
                  <a:pt x="10064" y="873859"/>
                </a:cubicBezTo>
                <a:lnTo>
                  <a:pt x="8386" y="861559"/>
                </a:lnTo>
                <a:cubicBezTo>
                  <a:pt x="7268" y="853173"/>
                  <a:pt x="6150" y="844786"/>
                  <a:pt x="4473" y="836959"/>
                </a:cubicBezTo>
                <a:cubicBezTo>
                  <a:pt x="3913" y="828573"/>
                  <a:pt x="2795" y="820186"/>
                  <a:pt x="2236" y="812359"/>
                </a:cubicBezTo>
                <a:cubicBezTo>
                  <a:pt x="1677" y="808446"/>
                  <a:pt x="1677" y="803973"/>
                  <a:pt x="1118" y="800059"/>
                </a:cubicBezTo>
                <a:cubicBezTo>
                  <a:pt x="1118" y="796146"/>
                  <a:pt x="559" y="791673"/>
                  <a:pt x="559" y="787759"/>
                </a:cubicBezTo>
                <a:cubicBezTo>
                  <a:pt x="559" y="779373"/>
                  <a:pt x="0" y="771546"/>
                  <a:pt x="0" y="763718"/>
                </a:cubicBezTo>
                <a:cubicBezTo>
                  <a:pt x="0" y="755891"/>
                  <a:pt x="559" y="748064"/>
                  <a:pt x="559" y="740237"/>
                </a:cubicBezTo>
                <a:cubicBezTo>
                  <a:pt x="1118" y="732409"/>
                  <a:pt x="1118" y="724582"/>
                  <a:pt x="2236" y="717313"/>
                </a:cubicBezTo>
                <a:cubicBezTo>
                  <a:pt x="3355" y="709486"/>
                  <a:pt x="3913" y="702218"/>
                  <a:pt x="5032" y="694950"/>
                </a:cubicBezTo>
                <a:cubicBezTo>
                  <a:pt x="5591" y="691037"/>
                  <a:pt x="6150" y="687682"/>
                  <a:pt x="6709" y="684327"/>
                </a:cubicBezTo>
                <a:cubicBezTo>
                  <a:pt x="6150" y="678737"/>
                  <a:pt x="7268" y="675382"/>
                  <a:pt x="7827" y="672027"/>
                </a:cubicBezTo>
                <a:close/>
                <a:moveTo>
                  <a:pt x="530018" y="39695"/>
                </a:moveTo>
                <a:cubicBezTo>
                  <a:pt x="533373" y="40813"/>
                  <a:pt x="529459" y="43050"/>
                  <a:pt x="515482" y="50318"/>
                </a:cubicBezTo>
                <a:cubicBezTo>
                  <a:pt x="507095" y="53672"/>
                  <a:pt x="497032" y="56468"/>
                  <a:pt x="486968" y="60381"/>
                </a:cubicBezTo>
                <a:cubicBezTo>
                  <a:pt x="476904" y="64295"/>
                  <a:pt x="466841" y="67650"/>
                  <a:pt x="457895" y="71004"/>
                </a:cubicBezTo>
                <a:cubicBezTo>
                  <a:pt x="440564" y="77713"/>
                  <a:pt x="428264" y="81068"/>
                  <a:pt x="431618" y="76595"/>
                </a:cubicBezTo>
                <a:lnTo>
                  <a:pt x="423791" y="76595"/>
                </a:lnTo>
                <a:cubicBezTo>
                  <a:pt x="431059" y="73799"/>
                  <a:pt x="443359" y="67650"/>
                  <a:pt x="457895" y="62059"/>
                </a:cubicBezTo>
                <a:cubicBezTo>
                  <a:pt x="465164" y="59263"/>
                  <a:pt x="472432" y="56468"/>
                  <a:pt x="480259" y="53672"/>
                </a:cubicBezTo>
                <a:cubicBezTo>
                  <a:pt x="484173" y="52554"/>
                  <a:pt x="487527" y="50877"/>
                  <a:pt x="491441" y="49759"/>
                </a:cubicBezTo>
                <a:cubicBezTo>
                  <a:pt x="495355" y="48641"/>
                  <a:pt x="498709" y="47522"/>
                  <a:pt x="502064" y="46404"/>
                </a:cubicBezTo>
                <a:cubicBezTo>
                  <a:pt x="515482" y="42490"/>
                  <a:pt x="526104" y="39695"/>
                  <a:pt x="530018" y="39695"/>
                </a:cubicBezTo>
                <a:close/>
                <a:moveTo>
                  <a:pt x="949896" y="32986"/>
                </a:moveTo>
                <a:cubicBezTo>
                  <a:pt x="959400" y="35222"/>
                  <a:pt x="969464" y="36899"/>
                  <a:pt x="978969" y="39136"/>
                </a:cubicBezTo>
                <a:lnTo>
                  <a:pt x="1008041" y="46963"/>
                </a:lnTo>
                <a:cubicBezTo>
                  <a:pt x="1011955" y="49199"/>
                  <a:pt x="1015869" y="51995"/>
                  <a:pt x="1019782" y="54232"/>
                </a:cubicBezTo>
                <a:cubicBezTo>
                  <a:pt x="1011396" y="51436"/>
                  <a:pt x="999655" y="49199"/>
                  <a:pt x="987355" y="45286"/>
                </a:cubicBezTo>
                <a:cubicBezTo>
                  <a:pt x="975055" y="41372"/>
                  <a:pt x="961636" y="37459"/>
                  <a:pt x="949896" y="32986"/>
                </a:cubicBezTo>
                <a:close/>
                <a:moveTo>
                  <a:pt x="760364" y="18450"/>
                </a:moveTo>
                <a:cubicBezTo>
                  <a:pt x="770427" y="19009"/>
                  <a:pt x="781609" y="19009"/>
                  <a:pt x="792232" y="19568"/>
                </a:cubicBezTo>
                <a:cubicBezTo>
                  <a:pt x="803413" y="20127"/>
                  <a:pt x="814036" y="21246"/>
                  <a:pt x="824100" y="21804"/>
                </a:cubicBezTo>
                <a:cubicBezTo>
                  <a:pt x="844786" y="24041"/>
                  <a:pt x="862677" y="26277"/>
                  <a:pt x="874418" y="27395"/>
                </a:cubicBezTo>
                <a:cubicBezTo>
                  <a:pt x="927532" y="35782"/>
                  <a:pt x="984000" y="51436"/>
                  <a:pt x="1034877" y="72682"/>
                </a:cubicBezTo>
                <a:cubicBezTo>
                  <a:pt x="1085755" y="93927"/>
                  <a:pt x="1130482" y="119646"/>
                  <a:pt x="1162350" y="143127"/>
                </a:cubicBezTo>
                <a:cubicBezTo>
                  <a:pt x="1171295" y="148718"/>
                  <a:pt x="1180800" y="155427"/>
                  <a:pt x="1190304" y="161577"/>
                </a:cubicBezTo>
                <a:cubicBezTo>
                  <a:pt x="1199809" y="167727"/>
                  <a:pt x="1208195" y="173877"/>
                  <a:pt x="1214904" y="177791"/>
                </a:cubicBezTo>
                <a:cubicBezTo>
                  <a:pt x="1227764" y="186177"/>
                  <a:pt x="1231677" y="187295"/>
                  <a:pt x="1213227" y="171082"/>
                </a:cubicBezTo>
                <a:cubicBezTo>
                  <a:pt x="1237268" y="189532"/>
                  <a:pt x="1256277" y="210777"/>
                  <a:pt x="1274168" y="230904"/>
                </a:cubicBezTo>
                <a:cubicBezTo>
                  <a:pt x="1283113" y="240968"/>
                  <a:pt x="1292059" y="251032"/>
                  <a:pt x="1301004" y="259977"/>
                </a:cubicBezTo>
                <a:cubicBezTo>
                  <a:pt x="1309950" y="269482"/>
                  <a:pt x="1319454" y="278427"/>
                  <a:pt x="1329518" y="286255"/>
                </a:cubicBezTo>
                <a:cubicBezTo>
                  <a:pt x="1319454" y="273395"/>
                  <a:pt x="1311068" y="263332"/>
                  <a:pt x="1304918" y="255504"/>
                </a:cubicBezTo>
                <a:cubicBezTo>
                  <a:pt x="1298209" y="247677"/>
                  <a:pt x="1293177" y="242086"/>
                  <a:pt x="1288704" y="236495"/>
                </a:cubicBezTo>
                <a:cubicBezTo>
                  <a:pt x="1286468" y="233700"/>
                  <a:pt x="1284231" y="231464"/>
                  <a:pt x="1281995" y="228668"/>
                </a:cubicBezTo>
                <a:cubicBezTo>
                  <a:pt x="1279759" y="225873"/>
                  <a:pt x="1277522" y="223636"/>
                  <a:pt x="1275286" y="220841"/>
                </a:cubicBezTo>
                <a:cubicBezTo>
                  <a:pt x="1270813" y="215809"/>
                  <a:pt x="1265222" y="209659"/>
                  <a:pt x="1257395" y="201832"/>
                </a:cubicBezTo>
                <a:cubicBezTo>
                  <a:pt x="1295973" y="229227"/>
                  <a:pt x="1332873" y="268364"/>
                  <a:pt x="1363623" y="310855"/>
                </a:cubicBezTo>
                <a:cubicBezTo>
                  <a:pt x="1394373" y="353346"/>
                  <a:pt x="1418413" y="398632"/>
                  <a:pt x="1436864" y="437209"/>
                </a:cubicBezTo>
                <a:cubicBezTo>
                  <a:pt x="1437422" y="436650"/>
                  <a:pt x="1439100" y="440004"/>
                  <a:pt x="1444691" y="441123"/>
                </a:cubicBezTo>
                <a:cubicBezTo>
                  <a:pt x="1451400" y="460691"/>
                  <a:pt x="1456432" y="480259"/>
                  <a:pt x="1461464" y="499268"/>
                </a:cubicBezTo>
                <a:cubicBezTo>
                  <a:pt x="1465936" y="518277"/>
                  <a:pt x="1469850" y="536168"/>
                  <a:pt x="1472086" y="554059"/>
                </a:cubicBezTo>
                <a:lnTo>
                  <a:pt x="1476951" y="602707"/>
                </a:lnTo>
                <a:lnTo>
                  <a:pt x="1476951" y="659123"/>
                </a:lnTo>
                <a:lnTo>
                  <a:pt x="1474882" y="687682"/>
                </a:lnTo>
                <a:cubicBezTo>
                  <a:pt x="1473205" y="699423"/>
                  <a:pt x="1471527" y="710046"/>
                  <a:pt x="1469850" y="718991"/>
                </a:cubicBezTo>
                <a:lnTo>
                  <a:pt x="1464695" y="735783"/>
                </a:lnTo>
                <a:lnTo>
                  <a:pt x="1465936" y="760364"/>
                </a:lnTo>
                <a:cubicBezTo>
                  <a:pt x="1465936" y="982684"/>
                  <a:pt x="1364559" y="1181326"/>
                  <a:pt x="1205511" y="1312584"/>
                </a:cubicBezTo>
                <a:lnTo>
                  <a:pt x="1203721" y="1313923"/>
                </a:lnTo>
                <a:lnTo>
                  <a:pt x="1202605" y="1314982"/>
                </a:lnTo>
                <a:cubicBezTo>
                  <a:pt x="1162909" y="1348527"/>
                  <a:pt x="1120418" y="1378159"/>
                  <a:pt x="1077368" y="1403318"/>
                </a:cubicBezTo>
                <a:cubicBezTo>
                  <a:pt x="1073175" y="1403318"/>
                  <a:pt x="1058918" y="1408350"/>
                  <a:pt x="1047247" y="1412054"/>
                </a:cubicBezTo>
                <a:lnTo>
                  <a:pt x="1041832" y="1413512"/>
                </a:lnTo>
                <a:lnTo>
                  <a:pt x="1028858" y="1419762"/>
                </a:lnTo>
                <a:cubicBezTo>
                  <a:pt x="943241" y="1455975"/>
                  <a:pt x="849109" y="1476000"/>
                  <a:pt x="750300" y="1476000"/>
                </a:cubicBezTo>
                <a:cubicBezTo>
                  <a:pt x="676194" y="1476000"/>
                  <a:pt x="604718" y="1464736"/>
                  <a:pt x="537492" y="1443826"/>
                </a:cubicBezTo>
                <a:lnTo>
                  <a:pt x="487883" y="1425670"/>
                </a:lnTo>
                <a:lnTo>
                  <a:pt x="481937" y="1424004"/>
                </a:lnTo>
                <a:cubicBezTo>
                  <a:pt x="476346" y="1422327"/>
                  <a:pt x="469637" y="1420091"/>
                  <a:pt x="462369" y="1416737"/>
                </a:cubicBezTo>
                <a:cubicBezTo>
                  <a:pt x="433296" y="1406114"/>
                  <a:pt x="398073" y="1385986"/>
                  <a:pt x="380182" y="1378159"/>
                </a:cubicBezTo>
                <a:cubicBezTo>
                  <a:pt x="372914" y="1372568"/>
                  <a:pt x="364527" y="1365859"/>
                  <a:pt x="354464" y="1359150"/>
                </a:cubicBezTo>
                <a:cubicBezTo>
                  <a:pt x="344960" y="1352441"/>
                  <a:pt x="334896" y="1344614"/>
                  <a:pt x="324273" y="1337346"/>
                </a:cubicBezTo>
                <a:cubicBezTo>
                  <a:pt x="313650" y="1329518"/>
                  <a:pt x="303587" y="1321132"/>
                  <a:pt x="292964" y="1313304"/>
                </a:cubicBezTo>
                <a:cubicBezTo>
                  <a:pt x="282900" y="1304918"/>
                  <a:pt x="273396" y="1297091"/>
                  <a:pt x="265009" y="1289264"/>
                </a:cubicBezTo>
                <a:cubicBezTo>
                  <a:pt x="259978" y="1287027"/>
                  <a:pt x="238732" y="1268018"/>
                  <a:pt x="241527" y="1274727"/>
                </a:cubicBezTo>
                <a:cubicBezTo>
                  <a:pt x="254387" y="1285909"/>
                  <a:pt x="262773" y="1294855"/>
                  <a:pt x="271160" y="1302682"/>
                </a:cubicBezTo>
                <a:cubicBezTo>
                  <a:pt x="279546" y="1311068"/>
                  <a:pt x="287932" y="1319455"/>
                  <a:pt x="301909" y="1330637"/>
                </a:cubicBezTo>
                <a:cubicBezTo>
                  <a:pt x="297996" y="1330077"/>
                  <a:pt x="291846" y="1326723"/>
                  <a:pt x="285137" y="1321691"/>
                </a:cubicBezTo>
                <a:cubicBezTo>
                  <a:pt x="278427" y="1316100"/>
                  <a:pt x="270600" y="1308832"/>
                  <a:pt x="261655" y="1300446"/>
                </a:cubicBezTo>
                <a:cubicBezTo>
                  <a:pt x="253269" y="1292059"/>
                  <a:pt x="244323" y="1281995"/>
                  <a:pt x="235378" y="1272491"/>
                </a:cubicBezTo>
                <a:cubicBezTo>
                  <a:pt x="230905" y="1267459"/>
                  <a:pt x="226432" y="1262427"/>
                  <a:pt x="221960" y="1257395"/>
                </a:cubicBezTo>
                <a:cubicBezTo>
                  <a:pt x="217487" y="1252364"/>
                  <a:pt x="213014" y="1247332"/>
                  <a:pt x="208541" y="1242300"/>
                </a:cubicBezTo>
                <a:cubicBezTo>
                  <a:pt x="215809" y="1248450"/>
                  <a:pt x="223078" y="1253482"/>
                  <a:pt x="230346" y="1259073"/>
                </a:cubicBezTo>
                <a:cubicBezTo>
                  <a:pt x="215250" y="1243418"/>
                  <a:pt x="200854" y="1225667"/>
                  <a:pt x="187436" y="1206798"/>
                </a:cubicBezTo>
                <a:lnTo>
                  <a:pt x="166047" y="1172738"/>
                </a:lnTo>
                <a:lnTo>
                  <a:pt x="156883" y="1160483"/>
                </a:lnTo>
                <a:cubicBezTo>
                  <a:pt x="144023" y="1141447"/>
                  <a:pt x="132054" y="1121758"/>
                  <a:pt x="121037" y="1101479"/>
                </a:cubicBezTo>
                <a:lnTo>
                  <a:pt x="94429" y="1046242"/>
                </a:lnTo>
                <a:lnTo>
                  <a:pt x="110700" y="1096377"/>
                </a:lnTo>
                <a:cubicBezTo>
                  <a:pt x="86100" y="1053886"/>
                  <a:pt x="67650" y="1002450"/>
                  <a:pt x="55350" y="952691"/>
                </a:cubicBezTo>
                <a:cubicBezTo>
                  <a:pt x="42491" y="902932"/>
                  <a:pt x="36341" y="855409"/>
                  <a:pt x="28514" y="820186"/>
                </a:cubicBezTo>
                <a:cubicBezTo>
                  <a:pt x="28514" y="836400"/>
                  <a:pt x="31309" y="855409"/>
                  <a:pt x="33546" y="874418"/>
                </a:cubicBezTo>
                <a:cubicBezTo>
                  <a:pt x="35223" y="883923"/>
                  <a:pt x="36900" y="893427"/>
                  <a:pt x="38578" y="902932"/>
                </a:cubicBezTo>
                <a:cubicBezTo>
                  <a:pt x="40255" y="912437"/>
                  <a:pt x="42491" y="921382"/>
                  <a:pt x="44727" y="929768"/>
                </a:cubicBezTo>
                <a:cubicBezTo>
                  <a:pt x="52555" y="963873"/>
                  <a:pt x="60382" y="989591"/>
                  <a:pt x="54791" y="990709"/>
                </a:cubicBezTo>
                <a:cubicBezTo>
                  <a:pt x="53114" y="990150"/>
                  <a:pt x="50318" y="985677"/>
                  <a:pt x="46964" y="977850"/>
                </a:cubicBezTo>
                <a:cubicBezTo>
                  <a:pt x="44169" y="970023"/>
                  <a:pt x="40255" y="959400"/>
                  <a:pt x="36900" y="947659"/>
                </a:cubicBezTo>
                <a:cubicBezTo>
                  <a:pt x="34105" y="935918"/>
                  <a:pt x="31309" y="923059"/>
                  <a:pt x="28514" y="910759"/>
                </a:cubicBezTo>
                <a:cubicBezTo>
                  <a:pt x="29632" y="895104"/>
                  <a:pt x="27955" y="883923"/>
                  <a:pt x="26836" y="874418"/>
                </a:cubicBezTo>
                <a:cubicBezTo>
                  <a:pt x="23482" y="834723"/>
                  <a:pt x="21246" y="797823"/>
                  <a:pt x="20687" y="762600"/>
                </a:cubicBezTo>
                <a:cubicBezTo>
                  <a:pt x="20687" y="753655"/>
                  <a:pt x="20687" y="744709"/>
                  <a:pt x="20687" y="736323"/>
                </a:cubicBezTo>
                <a:cubicBezTo>
                  <a:pt x="20687" y="731850"/>
                  <a:pt x="20687" y="727377"/>
                  <a:pt x="20687" y="723464"/>
                </a:cubicBezTo>
                <a:cubicBezTo>
                  <a:pt x="20687" y="718991"/>
                  <a:pt x="21246" y="715077"/>
                  <a:pt x="21246" y="710604"/>
                </a:cubicBezTo>
                <a:cubicBezTo>
                  <a:pt x="21805" y="702218"/>
                  <a:pt x="21805" y="693273"/>
                  <a:pt x="22364" y="684886"/>
                </a:cubicBezTo>
                <a:cubicBezTo>
                  <a:pt x="22923" y="676500"/>
                  <a:pt x="24041" y="668113"/>
                  <a:pt x="24600" y="659727"/>
                </a:cubicBezTo>
                <a:cubicBezTo>
                  <a:pt x="25160" y="655813"/>
                  <a:pt x="25160" y="651341"/>
                  <a:pt x="25718" y="647427"/>
                </a:cubicBezTo>
                <a:lnTo>
                  <a:pt x="27396" y="635127"/>
                </a:lnTo>
                <a:cubicBezTo>
                  <a:pt x="28514" y="626741"/>
                  <a:pt x="29632" y="618355"/>
                  <a:pt x="31309" y="610527"/>
                </a:cubicBezTo>
                <a:cubicBezTo>
                  <a:pt x="34664" y="594313"/>
                  <a:pt x="38018" y="578100"/>
                  <a:pt x="42491" y="561886"/>
                </a:cubicBezTo>
                <a:cubicBezTo>
                  <a:pt x="51996" y="529459"/>
                  <a:pt x="64855" y="498709"/>
                  <a:pt x="82187" y="469077"/>
                </a:cubicBezTo>
                <a:cubicBezTo>
                  <a:pt x="84144" y="474668"/>
                  <a:pt x="91272" y="469497"/>
                  <a:pt x="101755" y="458175"/>
                </a:cubicBezTo>
                <a:lnTo>
                  <a:pt x="102967" y="456761"/>
                </a:lnTo>
                <a:lnTo>
                  <a:pt x="121037" y="419249"/>
                </a:lnTo>
                <a:lnTo>
                  <a:pt x="151870" y="372234"/>
                </a:lnTo>
                <a:lnTo>
                  <a:pt x="147600" y="376827"/>
                </a:lnTo>
                <a:cubicBezTo>
                  <a:pt x="141450" y="382977"/>
                  <a:pt x="136418" y="388568"/>
                  <a:pt x="135859" y="386332"/>
                </a:cubicBezTo>
                <a:cubicBezTo>
                  <a:pt x="135859" y="384095"/>
                  <a:pt x="140332" y="374032"/>
                  <a:pt x="154309" y="350550"/>
                </a:cubicBezTo>
                <a:cubicBezTo>
                  <a:pt x="141450" y="372913"/>
                  <a:pt x="131946" y="384655"/>
                  <a:pt x="125237" y="393600"/>
                </a:cubicBezTo>
                <a:cubicBezTo>
                  <a:pt x="118527" y="401986"/>
                  <a:pt x="113495" y="407018"/>
                  <a:pt x="110141" y="414846"/>
                </a:cubicBezTo>
                <a:cubicBezTo>
                  <a:pt x="107346" y="412609"/>
                  <a:pt x="114055" y="398632"/>
                  <a:pt x="123559" y="380182"/>
                </a:cubicBezTo>
                <a:cubicBezTo>
                  <a:pt x="128591" y="371237"/>
                  <a:pt x="134741" y="361173"/>
                  <a:pt x="140891" y="350550"/>
                </a:cubicBezTo>
                <a:cubicBezTo>
                  <a:pt x="147600" y="340486"/>
                  <a:pt x="154868" y="330423"/>
                  <a:pt x="161018" y="320918"/>
                </a:cubicBezTo>
                <a:cubicBezTo>
                  <a:pt x="174437" y="302468"/>
                  <a:pt x="185618" y="286813"/>
                  <a:pt x="188973" y="281782"/>
                </a:cubicBezTo>
                <a:cubicBezTo>
                  <a:pt x="190091" y="278986"/>
                  <a:pt x="189532" y="278986"/>
                  <a:pt x="185618" y="281782"/>
                </a:cubicBezTo>
                <a:cubicBezTo>
                  <a:pt x="183382" y="282900"/>
                  <a:pt x="180586" y="285137"/>
                  <a:pt x="177232" y="288491"/>
                </a:cubicBezTo>
                <a:cubicBezTo>
                  <a:pt x="173877" y="291846"/>
                  <a:pt x="169404" y="295759"/>
                  <a:pt x="164373" y="301350"/>
                </a:cubicBezTo>
                <a:cubicBezTo>
                  <a:pt x="139773" y="325950"/>
                  <a:pt x="117968" y="360613"/>
                  <a:pt x="101195" y="393600"/>
                </a:cubicBezTo>
                <a:cubicBezTo>
                  <a:pt x="96723" y="401986"/>
                  <a:pt x="92809" y="410373"/>
                  <a:pt x="88895" y="418200"/>
                </a:cubicBezTo>
                <a:cubicBezTo>
                  <a:pt x="84982" y="426586"/>
                  <a:pt x="81068" y="433855"/>
                  <a:pt x="77713" y="441123"/>
                </a:cubicBezTo>
                <a:cubicBezTo>
                  <a:pt x="71564" y="455659"/>
                  <a:pt x="64295" y="467959"/>
                  <a:pt x="58704" y="478023"/>
                </a:cubicBezTo>
                <a:cubicBezTo>
                  <a:pt x="52555" y="484732"/>
                  <a:pt x="51436" y="480818"/>
                  <a:pt x="54232" y="470195"/>
                </a:cubicBezTo>
                <a:cubicBezTo>
                  <a:pt x="55350" y="464604"/>
                  <a:pt x="58146" y="457895"/>
                  <a:pt x="60941" y="449509"/>
                </a:cubicBezTo>
                <a:cubicBezTo>
                  <a:pt x="64295" y="441682"/>
                  <a:pt x="67650" y="432177"/>
                  <a:pt x="72682" y="422113"/>
                </a:cubicBezTo>
                <a:cubicBezTo>
                  <a:pt x="81627" y="401986"/>
                  <a:pt x="93927" y="379623"/>
                  <a:pt x="106227" y="359495"/>
                </a:cubicBezTo>
                <a:cubicBezTo>
                  <a:pt x="112937" y="349991"/>
                  <a:pt x="119086" y="339927"/>
                  <a:pt x="125237" y="330982"/>
                </a:cubicBezTo>
                <a:cubicBezTo>
                  <a:pt x="131386" y="322595"/>
                  <a:pt x="136977" y="314209"/>
                  <a:pt x="142009" y="307500"/>
                </a:cubicBezTo>
                <a:cubicBezTo>
                  <a:pt x="146482" y="301350"/>
                  <a:pt x="153191" y="292964"/>
                  <a:pt x="160459" y="284018"/>
                </a:cubicBezTo>
                <a:cubicBezTo>
                  <a:pt x="164373" y="279546"/>
                  <a:pt x="168286" y="275073"/>
                  <a:pt x="172200" y="270600"/>
                </a:cubicBezTo>
                <a:cubicBezTo>
                  <a:pt x="176114" y="266127"/>
                  <a:pt x="180027" y="261655"/>
                  <a:pt x="183941" y="257741"/>
                </a:cubicBezTo>
                <a:cubicBezTo>
                  <a:pt x="191768" y="249355"/>
                  <a:pt x="199037" y="243204"/>
                  <a:pt x="204068" y="238732"/>
                </a:cubicBezTo>
                <a:cubicBezTo>
                  <a:pt x="209100" y="234259"/>
                  <a:pt x="211895" y="233141"/>
                  <a:pt x="211337" y="235936"/>
                </a:cubicBezTo>
                <a:cubicBezTo>
                  <a:pt x="236495" y="205186"/>
                  <a:pt x="264450" y="179468"/>
                  <a:pt x="293523" y="158223"/>
                </a:cubicBezTo>
                <a:cubicBezTo>
                  <a:pt x="300232" y="153191"/>
                  <a:pt x="308059" y="148718"/>
                  <a:pt x="315327" y="143686"/>
                </a:cubicBezTo>
                <a:cubicBezTo>
                  <a:pt x="322595" y="139213"/>
                  <a:pt x="329864" y="134182"/>
                  <a:pt x="337691" y="130268"/>
                </a:cubicBezTo>
                <a:cubicBezTo>
                  <a:pt x="344959" y="126355"/>
                  <a:pt x="352786" y="121882"/>
                  <a:pt x="360055" y="117968"/>
                </a:cubicBezTo>
                <a:cubicBezTo>
                  <a:pt x="367882" y="114055"/>
                  <a:pt x="375150" y="110141"/>
                  <a:pt x="382977" y="106786"/>
                </a:cubicBezTo>
                <a:lnTo>
                  <a:pt x="394159" y="101195"/>
                </a:lnTo>
                <a:lnTo>
                  <a:pt x="405900" y="96164"/>
                </a:lnTo>
                <a:cubicBezTo>
                  <a:pt x="413168" y="92809"/>
                  <a:pt x="420995" y="89455"/>
                  <a:pt x="428823" y="86659"/>
                </a:cubicBezTo>
                <a:cubicBezTo>
                  <a:pt x="444477" y="81068"/>
                  <a:pt x="459573" y="74359"/>
                  <a:pt x="475786" y="69327"/>
                </a:cubicBezTo>
                <a:cubicBezTo>
                  <a:pt x="507655" y="57586"/>
                  <a:pt x="540082" y="47522"/>
                  <a:pt x="574746" y="35782"/>
                </a:cubicBezTo>
                <a:cubicBezTo>
                  <a:pt x="587046" y="34104"/>
                  <a:pt x="596550" y="32427"/>
                  <a:pt x="605495" y="31868"/>
                </a:cubicBezTo>
                <a:cubicBezTo>
                  <a:pt x="614441" y="31309"/>
                  <a:pt x="622268" y="31309"/>
                  <a:pt x="630655" y="30750"/>
                </a:cubicBezTo>
                <a:cubicBezTo>
                  <a:pt x="639041" y="30191"/>
                  <a:pt x="647986" y="30191"/>
                  <a:pt x="658609" y="29632"/>
                </a:cubicBezTo>
                <a:cubicBezTo>
                  <a:pt x="669232" y="29073"/>
                  <a:pt x="682091" y="27955"/>
                  <a:pt x="698304" y="26836"/>
                </a:cubicBezTo>
                <a:cubicBezTo>
                  <a:pt x="692713" y="24600"/>
                  <a:pt x="697746" y="22364"/>
                  <a:pt x="709486" y="20686"/>
                </a:cubicBezTo>
                <a:cubicBezTo>
                  <a:pt x="715636" y="20127"/>
                  <a:pt x="723464" y="19568"/>
                  <a:pt x="731850" y="19009"/>
                </a:cubicBezTo>
                <a:cubicBezTo>
                  <a:pt x="740236" y="18450"/>
                  <a:pt x="750300" y="17891"/>
                  <a:pt x="760364" y="18450"/>
                </a:cubicBezTo>
                <a:close/>
                <a:moveTo>
                  <a:pt x="749182" y="0"/>
                </a:moveTo>
                <a:cubicBezTo>
                  <a:pt x="807327" y="0"/>
                  <a:pt x="862678" y="8946"/>
                  <a:pt x="901814" y="18450"/>
                </a:cubicBezTo>
                <a:cubicBezTo>
                  <a:pt x="887836" y="17891"/>
                  <a:pt x="873859" y="16773"/>
                  <a:pt x="860441" y="16213"/>
                </a:cubicBezTo>
                <a:cubicBezTo>
                  <a:pt x="844227" y="13977"/>
                  <a:pt x="827455" y="11741"/>
                  <a:pt x="810123" y="11182"/>
                </a:cubicBezTo>
                <a:cubicBezTo>
                  <a:pt x="801736" y="11182"/>
                  <a:pt x="792791" y="10622"/>
                  <a:pt x="784405" y="10622"/>
                </a:cubicBezTo>
                <a:cubicBezTo>
                  <a:pt x="776018" y="11182"/>
                  <a:pt x="767073" y="11182"/>
                  <a:pt x="758687" y="11182"/>
                </a:cubicBezTo>
                <a:cubicBezTo>
                  <a:pt x="750300" y="11182"/>
                  <a:pt x="741355" y="11741"/>
                  <a:pt x="732969" y="12300"/>
                </a:cubicBezTo>
                <a:cubicBezTo>
                  <a:pt x="724023" y="12859"/>
                  <a:pt x="715636" y="12859"/>
                  <a:pt x="707250" y="13977"/>
                </a:cubicBezTo>
                <a:cubicBezTo>
                  <a:pt x="690478" y="16213"/>
                  <a:pt x="673705" y="16773"/>
                  <a:pt x="656932" y="19009"/>
                </a:cubicBezTo>
                <a:cubicBezTo>
                  <a:pt x="650223" y="19009"/>
                  <a:pt x="644073" y="19009"/>
                  <a:pt x="637923" y="19568"/>
                </a:cubicBezTo>
                <a:cubicBezTo>
                  <a:pt x="631773" y="19568"/>
                  <a:pt x="626182" y="20686"/>
                  <a:pt x="620591" y="21246"/>
                </a:cubicBezTo>
                <a:cubicBezTo>
                  <a:pt x="609409" y="22922"/>
                  <a:pt x="599905" y="23482"/>
                  <a:pt x="592636" y="25159"/>
                </a:cubicBezTo>
                <a:cubicBezTo>
                  <a:pt x="578100" y="27955"/>
                  <a:pt x="573069" y="27955"/>
                  <a:pt x="585369" y="20686"/>
                </a:cubicBezTo>
                <a:cubicBezTo>
                  <a:pt x="631773" y="8386"/>
                  <a:pt x="691596" y="0"/>
                  <a:pt x="749182"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25" name="Picture Placeholder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 name="Title 3">
            <a:extLst>
              <a:ext uri="{FF2B5EF4-FFF2-40B4-BE49-F238E27FC236}">
                <a16:creationId xmlns:a16="http://schemas.microsoft.com/office/drawing/2014/main" id="{2237E213-4C0E-46AD-9E3B-F87160D09349}"/>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849904D-8239-4368-AB17-342FCD53F7FF}"/>
              </a:ext>
            </a:extLst>
          </p:cNvPr>
          <p:cNvSpPr>
            <a:spLocks noGrp="1"/>
          </p:cNvSpPr>
          <p:nvPr>
            <p:ph type="ftr" sz="quarter" idx="42"/>
          </p:nvPr>
        </p:nvSpPr>
        <p:spPr/>
        <p:txBody>
          <a:bodyPr/>
          <a:lstStyle/>
          <a:p>
            <a:endParaRPr lang="en-US" noProof="0"/>
          </a:p>
        </p:txBody>
      </p:sp>
      <p:sp>
        <p:nvSpPr>
          <p:cNvPr id="7" name="Slide Number Placeholder 6">
            <a:extLst>
              <a:ext uri="{FF2B5EF4-FFF2-40B4-BE49-F238E27FC236}">
                <a16:creationId xmlns:a16="http://schemas.microsoft.com/office/drawing/2014/main" id="{54594A8E-DB23-4920-91B5-DDAFE7742FEF}"/>
              </a:ext>
            </a:extLst>
          </p:cNvPr>
          <p:cNvSpPr>
            <a:spLocks noGrp="1"/>
          </p:cNvSpPr>
          <p:nvPr>
            <p:ph type="sldNum" sz="quarter" idx="43"/>
          </p:nvPr>
        </p:nvSpPr>
        <p:spPr/>
        <p:txBody>
          <a:bodyPr/>
          <a:lstStyle>
            <a:lvl1pPr algn="ctr">
              <a:defRPr/>
            </a:lvl1pPr>
          </a:lstStyle>
          <a:p>
            <a:fld id="{B67B645E-C5E5-4727-B977-D372A0AA71D9}" type="slidenum">
              <a:rPr lang="en-US" noProof="0" smtClean="0"/>
              <a:pPr/>
              <a:t>‹#›</a:t>
            </a:fld>
            <a:endParaRPr lang="en-US" noProof="0"/>
          </a:p>
        </p:txBody>
      </p:sp>
      <p:sp>
        <p:nvSpPr>
          <p:cNvPr id="21" name="Text Placeholder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30" name="Picture 29">
            <a:extLst>
              <a:ext uri="{FF2B5EF4-FFF2-40B4-BE49-F238E27FC236}">
                <a16:creationId xmlns:a16="http://schemas.microsoft.com/office/drawing/2014/main" id="{40217185-E5C5-4AFF-8253-EEBFB85794F9}"/>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6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F50DB2-FE5E-4E19-9EBE-9A8F9DA656ED}"/>
              </a:ext>
            </a:extLst>
          </p:cNvPr>
          <p:cNvGrpSpPr/>
          <p:nvPr userDrawn="1"/>
        </p:nvGrpSpPr>
        <p:grpSpPr>
          <a:xfrm flipH="1">
            <a:off x="3923644" y="-1"/>
            <a:ext cx="8994070" cy="7509123"/>
            <a:chOff x="-731331" y="-1"/>
            <a:chExt cx="8994070" cy="7509123"/>
          </a:xfrm>
        </p:grpSpPr>
        <p:sp>
          <p:nvSpPr>
            <p:cNvPr id="48" name="Freeform: Shape 47">
              <a:extLst>
                <a:ext uri="{FF2B5EF4-FFF2-40B4-BE49-F238E27FC236}">
                  <a16:creationId xmlns:a16="http://schemas.microsoft.com/office/drawing/2014/main"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49" name="Freeform: Shape 48">
              <a:extLst>
                <a:ext uri="{FF2B5EF4-FFF2-40B4-BE49-F238E27FC236}">
                  <a16:creationId xmlns:a16="http://schemas.microsoft.com/office/drawing/2014/main"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47" name="Picture Placeholder 46">
            <a:extLst>
              <a:ext uri="{FF2B5EF4-FFF2-40B4-BE49-F238E27FC236}">
                <a16:creationId xmlns:a16="http://schemas.microsoft.com/office/drawing/2014/main" id="{C4D7AAF7-0A12-4194-991C-8BB678428C27}"/>
              </a:ext>
            </a:extLst>
          </p:cNvPr>
          <p:cNvSpPr>
            <a:spLocks noGrp="1"/>
          </p:cNvSpPr>
          <p:nvPr>
            <p:ph type="pic" sz="quarter" idx="57" hasCustomPrompt="1"/>
          </p:nvPr>
        </p:nvSpPr>
        <p:spPr>
          <a:xfrm>
            <a:off x="8812249" y="4023015"/>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6" name="Picture Placeholder 45">
            <a:extLst>
              <a:ext uri="{FF2B5EF4-FFF2-40B4-BE49-F238E27FC236}">
                <a16:creationId xmlns:a16="http://schemas.microsoft.com/office/drawing/2014/main" id="{3DC348FE-84F4-48A4-BB2D-50F30393F59A}"/>
              </a:ext>
            </a:extLst>
          </p:cNvPr>
          <p:cNvSpPr>
            <a:spLocks noGrp="1"/>
          </p:cNvSpPr>
          <p:nvPr>
            <p:ph type="pic" sz="quarter" idx="56" hasCustomPrompt="1"/>
          </p:nvPr>
        </p:nvSpPr>
        <p:spPr>
          <a:xfrm>
            <a:off x="4652453" y="4023015"/>
            <a:ext cx="1215022" cy="1216800"/>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5" name="Picture Placeholder 44">
            <a:extLst>
              <a:ext uri="{FF2B5EF4-FFF2-40B4-BE49-F238E27FC236}">
                <a16:creationId xmlns:a16="http://schemas.microsoft.com/office/drawing/2014/main" id="{12A8B244-1342-4177-B5E2-D94EB383097B}"/>
              </a:ext>
            </a:extLst>
          </p:cNvPr>
          <p:cNvSpPr>
            <a:spLocks noGrp="1"/>
          </p:cNvSpPr>
          <p:nvPr>
            <p:ph type="pic" sz="quarter" idx="55" hasCustomPrompt="1"/>
          </p:nvPr>
        </p:nvSpPr>
        <p:spPr>
          <a:xfrm>
            <a:off x="492755" y="4023015"/>
            <a:ext cx="1197469" cy="1216800"/>
          </a:xfrm>
          <a:custGeom>
            <a:avLst/>
            <a:gdLst>
              <a:gd name="connsiteX0" fmla="*/ 39291 w 1197469"/>
              <a:gd name="connsiteY0" fmla="*/ 828753 h 1216800"/>
              <a:gd name="connsiteX1" fmla="*/ 43312 w 1197469"/>
              <a:gd name="connsiteY1" fmla="*/ 838759 h 1216800"/>
              <a:gd name="connsiteX2" fmla="*/ 44018 w 1197469"/>
              <a:gd name="connsiteY2" fmla="*/ 841300 h 1216800"/>
              <a:gd name="connsiteX3" fmla="*/ 51654 w 1197469"/>
              <a:gd name="connsiteY3" fmla="*/ 860614 h 1216800"/>
              <a:gd name="connsiteX4" fmla="*/ 44018 w 1197469"/>
              <a:gd name="connsiteY4" fmla="*/ 841749 h 1216800"/>
              <a:gd name="connsiteX5" fmla="*/ 40425 w 1197469"/>
              <a:gd name="connsiteY5" fmla="*/ 832316 h 1216800"/>
              <a:gd name="connsiteX6" fmla="*/ 32372 w 1197469"/>
              <a:gd name="connsiteY6" fmla="*/ 808362 h 1216800"/>
              <a:gd name="connsiteX7" fmla="*/ 37280 w 1197469"/>
              <a:gd name="connsiteY7" fmla="*/ 822435 h 1216800"/>
              <a:gd name="connsiteX8" fmla="*/ 39291 w 1197469"/>
              <a:gd name="connsiteY8" fmla="*/ 828753 h 1216800"/>
              <a:gd name="connsiteX9" fmla="*/ 34585 w 1197469"/>
              <a:gd name="connsiteY9" fmla="*/ 817045 h 1216800"/>
              <a:gd name="connsiteX10" fmla="*/ 22442 w 1197469"/>
              <a:gd name="connsiteY10" fmla="*/ 770596 h 1216800"/>
              <a:gd name="connsiteX11" fmla="*/ 26052 w 1197469"/>
              <a:gd name="connsiteY11" fmla="*/ 784705 h 1216800"/>
              <a:gd name="connsiteX12" fmla="*/ 27890 w 1197469"/>
              <a:gd name="connsiteY12" fmla="*/ 790785 h 1216800"/>
              <a:gd name="connsiteX13" fmla="*/ 32372 w 1197469"/>
              <a:gd name="connsiteY13" fmla="*/ 808362 h 1216800"/>
              <a:gd name="connsiteX14" fmla="*/ 30543 w 1197469"/>
              <a:gd name="connsiteY14" fmla="*/ 803121 h 1216800"/>
              <a:gd name="connsiteX15" fmla="*/ 25153 w 1197469"/>
              <a:gd name="connsiteY15" fmla="*/ 783357 h 1216800"/>
              <a:gd name="connsiteX16" fmla="*/ 17959 w 1197469"/>
              <a:gd name="connsiteY16" fmla="*/ 751840 h 1216800"/>
              <a:gd name="connsiteX17" fmla="*/ 20946 w 1197469"/>
              <a:gd name="connsiteY17" fmla="*/ 763555 h 1216800"/>
              <a:gd name="connsiteX18" fmla="*/ 22442 w 1197469"/>
              <a:gd name="connsiteY18" fmla="*/ 770596 h 1216800"/>
              <a:gd name="connsiteX19" fmla="*/ 21111 w 1197469"/>
              <a:gd name="connsiteY19" fmla="*/ 765391 h 1216800"/>
              <a:gd name="connsiteX20" fmla="*/ 6888 w 1197469"/>
              <a:gd name="connsiteY20" fmla="*/ 697382 h 1216800"/>
              <a:gd name="connsiteX21" fmla="*/ 14787 w 1197469"/>
              <a:gd name="connsiteY21" fmla="*/ 734563 h 1216800"/>
              <a:gd name="connsiteX22" fmla="*/ 16619 w 1197469"/>
              <a:gd name="connsiteY22" fmla="*/ 746077 h 1216800"/>
              <a:gd name="connsiteX23" fmla="*/ 17959 w 1197469"/>
              <a:gd name="connsiteY23" fmla="*/ 751840 h 1216800"/>
              <a:gd name="connsiteX24" fmla="*/ 8029 w 1197469"/>
              <a:gd name="connsiteY24" fmla="*/ 712895 h 1216800"/>
              <a:gd name="connsiteX25" fmla="*/ 0 w 1197469"/>
              <a:gd name="connsiteY25" fmla="*/ 603692 h 1216800"/>
              <a:gd name="connsiteX26" fmla="*/ 6888 w 1197469"/>
              <a:gd name="connsiteY26" fmla="*/ 697382 h 1216800"/>
              <a:gd name="connsiteX27" fmla="*/ 6176 w 1197469"/>
              <a:gd name="connsiteY27" fmla="*/ 694030 h 1216800"/>
              <a:gd name="connsiteX28" fmla="*/ 0 w 1197469"/>
              <a:gd name="connsiteY28" fmla="*/ 603692 h 1216800"/>
              <a:gd name="connsiteX29" fmla="*/ 8759 w 1197469"/>
              <a:gd name="connsiteY29" fmla="*/ 602907 h 1216800"/>
              <a:gd name="connsiteX30" fmla="*/ 5390 w 1197469"/>
              <a:gd name="connsiteY30" fmla="*/ 607735 h 1216800"/>
              <a:gd name="connsiteX31" fmla="*/ 21111 w 1197469"/>
              <a:gd name="connsiteY31" fmla="*/ 746975 h 1216800"/>
              <a:gd name="connsiteX32" fmla="*/ 64230 w 1197469"/>
              <a:gd name="connsiteY32" fmla="*/ 875885 h 1216800"/>
              <a:gd name="connsiteX33" fmla="*/ 97918 w 1197469"/>
              <a:gd name="connsiteY33" fmla="*/ 936971 h 1216800"/>
              <a:gd name="connsiteX34" fmla="*/ 149122 w 1197469"/>
              <a:gd name="connsiteY34" fmla="*/ 1003447 h 1216800"/>
              <a:gd name="connsiteX35" fmla="*/ 196284 w 1197469"/>
              <a:gd name="connsiteY35" fmla="*/ 1047017 h 1216800"/>
              <a:gd name="connsiteX36" fmla="*/ 209759 w 1197469"/>
              <a:gd name="connsiteY36" fmla="*/ 1050160 h 1216800"/>
              <a:gd name="connsiteX37" fmla="*/ 123969 w 1197469"/>
              <a:gd name="connsiteY37" fmla="*/ 964819 h 1216800"/>
              <a:gd name="connsiteX38" fmla="*/ 77256 w 1197469"/>
              <a:gd name="connsiteY38" fmla="*/ 889360 h 1216800"/>
              <a:gd name="connsiteX39" fmla="*/ 42221 w 1197469"/>
              <a:gd name="connsiteY39" fmla="*/ 803121 h 1216800"/>
              <a:gd name="connsiteX40" fmla="*/ 22009 w 1197469"/>
              <a:gd name="connsiteY40" fmla="*/ 719127 h 1216800"/>
              <a:gd name="connsiteX41" fmla="*/ 19314 w 1197469"/>
              <a:gd name="connsiteY41" fmla="*/ 699813 h 1216800"/>
              <a:gd name="connsiteX42" fmla="*/ 17068 w 1197469"/>
              <a:gd name="connsiteY42" fmla="*/ 681847 h 1216800"/>
              <a:gd name="connsiteX43" fmla="*/ 15272 w 1197469"/>
              <a:gd name="connsiteY43" fmla="*/ 665228 h 1216800"/>
              <a:gd name="connsiteX44" fmla="*/ 14373 w 1197469"/>
              <a:gd name="connsiteY44" fmla="*/ 657592 h 1216800"/>
              <a:gd name="connsiteX45" fmla="*/ 13924 w 1197469"/>
              <a:gd name="connsiteY45" fmla="*/ 650405 h 1216800"/>
              <a:gd name="connsiteX46" fmla="*/ 12127 w 1197469"/>
              <a:gd name="connsiteY46" fmla="*/ 625701 h 1216800"/>
              <a:gd name="connsiteX47" fmla="*/ 10780 w 1197469"/>
              <a:gd name="connsiteY47" fmla="*/ 609531 h 1216800"/>
              <a:gd name="connsiteX48" fmla="*/ 8759 w 1197469"/>
              <a:gd name="connsiteY48" fmla="*/ 602907 h 1216800"/>
              <a:gd name="connsiteX49" fmla="*/ 38328 w 1197469"/>
              <a:gd name="connsiteY49" fmla="*/ 410046 h 1216800"/>
              <a:gd name="connsiteX50" fmla="*/ 19982 w 1197469"/>
              <a:gd name="connsiteY50" fmla="*/ 466989 h 1216800"/>
              <a:gd name="connsiteX51" fmla="*/ 28802 w 1197469"/>
              <a:gd name="connsiteY51" fmla="*/ 432835 h 1216800"/>
              <a:gd name="connsiteX52" fmla="*/ 114764 w 1197469"/>
              <a:gd name="connsiteY52" fmla="*/ 261271 h 1216800"/>
              <a:gd name="connsiteX53" fmla="*/ 101062 w 1197469"/>
              <a:gd name="connsiteY53" fmla="*/ 280295 h 1216800"/>
              <a:gd name="connsiteX54" fmla="*/ 94166 w 1197469"/>
              <a:gd name="connsiteY54" fmla="*/ 291886 h 1216800"/>
              <a:gd name="connsiteX55" fmla="*/ 98367 w 1197469"/>
              <a:gd name="connsiteY55" fmla="*/ 285236 h 1216800"/>
              <a:gd name="connsiteX56" fmla="*/ 104206 w 1197469"/>
              <a:gd name="connsiteY56" fmla="*/ 276701 h 1216800"/>
              <a:gd name="connsiteX57" fmla="*/ 946661 w 1197469"/>
              <a:gd name="connsiteY57" fmla="*/ 165628 h 1216800"/>
              <a:gd name="connsiteX58" fmla="*/ 946873 w 1197469"/>
              <a:gd name="connsiteY58" fmla="*/ 165787 h 1216800"/>
              <a:gd name="connsiteX59" fmla="*/ 950430 w 1197469"/>
              <a:gd name="connsiteY59" fmla="*/ 168004 h 1216800"/>
              <a:gd name="connsiteX60" fmla="*/ 237872 w 1197469"/>
              <a:gd name="connsiteY60" fmla="*/ 162842 h 1216800"/>
              <a:gd name="connsiteX61" fmla="*/ 237607 w 1197469"/>
              <a:gd name="connsiteY61" fmla="*/ 163063 h 1216800"/>
              <a:gd name="connsiteX62" fmla="*/ 215598 w 1197469"/>
              <a:gd name="connsiteY62" fmla="*/ 184623 h 1216800"/>
              <a:gd name="connsiteX63" fmla="*/ 196284 w 1197469"/>
              <a:gd name="connsiteY63" fmla="*/ 201242 h 1216800"/>
              <a:gd name="connsiteX64" fmla="*/ 208267 w 1197469"/>
              <a:gd name="connsiteY64" fmla="*/ 189727 h 1216800"/>
              <a:gd name="connsiteX65" fmla="*/ 233883 w 1197469"/>
              <a:gd name="connsiteY65" fmla="*/ 166001 h 1216800"/>
              <a:gd name="connsiteX66" fmla="*/ 259705 w 1197469"/>
              <a:gd name="connsiteY66" fmla="*/ 145546 h 1216800"/>
              <a:gd name="connsiteX67" fmla="*/ 237872 w 1197469"/>
              <a:gd name="connsiteY67" fmla="*/ 162842 h 1216800"/>
              <a:gd name="connsiteX68" fmla="*/ 251531 w 1197469"/>
              <a:gd name="connsiteY68" fmla="*/ 151385 h 1216800"/>
              <a:gd name="connsiteX69" fmla="*/ 228380 w 1197469"/>
              <a:gd name="connsiteY69" fmla="*/ 140251 h 1216800"/>
              <a:gd name="connsiteX70" fmla="*/ 209261 w 1197469"/>
              <a:gd name="connsiteY70" fmla="*/ 155610 h 1216800"/>
              <a:gd name="connsiteX71" fmla="*/ 197424 w 1197469"/>
              <a:gd name="connsiteY71" fmla="*/ 168058 h 1216800"/>
              <a:gd name="connsiteX72" fmla="*/ 192691 w 1197469"/>
              <a:gd name="connsiteY72" fmla="*/ 172495 h 1216800"/>
              <a:gd name="connsiteX73" fmla="*/ 185504 w 1197469"/>
              <a:gd name="connsiteY73" fmla="*/ 179682 h 1216800"/>
              <a:gd name="connsiteX74" fmla="*/ 170682 w 1197469"/>
              <a:gd name="connsiteY74" fmla="*/ 194505 h 1216800"/>
              <a:gd name="connsiteX75" fmla="*/ 148430 w 1197469"/>
              <a:gd name="connsiteY75" fmla="*/ 219583 h 1216800"/>
              <a:gd name="connsiteX76" fmla="*/ 133423 w 1197469"/>
              <a:gd name="connsiteY76" fmla="*/ 235365 h 1216800"/>
              <a:gd name="connsiteX77" fmla="*/ 116495 w 1197469"/>
              <a:gd name="connsiteY77" fmla="*/ 258867 h 1216800"/>
              <a:gd name="connsiteX78" fmla="*/ 142385 w 1197469"/>
              <a:gd name="connsiteY78" fmla="*/ 226395 h 1216800"/>
              <a:gd name="connsiteX79" fmla="*/ 148430 w 1197469"/>
              <a:gd name="connsiteY79" fmla="*/ 219583 h 1216800"/>
              <a:gd name="connsiteX80" fmla="*/ 197424 w 1197469"/>
              <a:gd name="connsiteY80" fmla="*/ 168058 h 1216800"/>
              <a:gd name="connsiteX81" fmla="*/ 199878 w 1197469"/>
              <a:gd name="connsiteY81" fmla="*/ 165758 h 1216800"/>
              <a:gd name="connsiteX82" fmla="*/ 212454 w 1197469"/>
              <a:gd name="connsiteY82" fmla="*/ 154080 h 1216800"/>
              <a:gd name="connsiteX83" fmla="*/ 225480 w 1197469"/>
              <a:gd name="connsiteY83" fmla="*/ 142851 h 1216800"/>
              <a:gd name="connsiteX84" fmla="*/ 949512 w 1197469"/>
              <a:gd name="connsiteY84" fmla="*/ 114265 h 1216800"/>
              <a:gd name="connsiteX85" fmla="*/ 951819 w 1197469"/>
              <a:gd name="connsiteY85" fmla="*/ 114553 h 1216800"/>
              <a:gd name="connsiteX86" fmla="*/ 963905 w 1197469"/>
              <a:gd name="connsiteY86" fmla="*/ 119494 h 1216800"/>
              <a:gd name="connsiteX87" fmla="*/ 962557 w 1197469"/>
              <a:gd name="connsiteY87" fmla="*/ 122638 h 1216800"/>
              <a:gd name="connsiteX88" fmla="*/ 949512 w 1197469"/>
              <a:gd name="connsiteY88" fmla="*/ 114265 h 1216800"/>
              <a:gd name="connsiteX89" fmla="*/ 815144 w 1197469"/>
              <a:gd name="connsiteY89" fmla="*/ 90501 h 1216800"/>
              <a:gd name="connsiteX90" fmla="*/ 830054 w 1197469"/>
              <a:gd name="connsiteY90" fmla="*/ 96587 h 1216800"/>
              <a:gd name="connsiteX91" fmla="*/ 852962 w 1197469"/>
              <a:gd name="connsiteY91" fmla="*/ 106917 h 1216800"/>
              <a:gd name="connsiteX92" fmla="*/ 874970 w 1197469"/>
              <a:gd name="connsiteY92" fmla="*/ 118147 h 1216800"/>
              <a:gd name="connsiteX93" fmla="*/ 854758 w 1197469"/>
              <a:gd name="connsiteY93" fmla="*/ 106917 h 1216800"/>
              <a:gd name="connsiteX94" fmla="*/ 846941 w 1197469"/>
              <a:gd name="connsiteY94" fmla="*/ 103179 h 1216800"/>
              <a:gd name="connsiteX95" fmla="*/ 829407 w 1197469"/>
              <a:gd name="connsiteY95" fmla="*/ 95707 h 1216800"/>
              <a:gd name="connsiteX96" fmla="*/ 821070 w 1197469"/>
              <a:gd name="connsiteY96" fmla="*/ 92545 h 1216800"/>
              <a:gd name="connsiteX97" fmla="*/ 353491 w 1197469"/>
              <a:gd name="connsiteY97" fmla="*/ 88502 h 1216800"/>
              <a:gd name="connsiteX98" fmla="*/ 267252 w 1197469"/>
              <a:gd name="connsiteY98" fmla="*/ 140156 h 1216800"/>
              <a:gd name="connsiteX99" fmla="*/ 259705 w 1197469"/>
              <a:gd name="connsiteY99" fmla="*/ 145546 h 1216800"/>
              <a:gd name="connsiteX100" fmla="*/ 266298 w 1197469"/>
              <a:gd name="connsiteY100" fmla="*/ 140324 h 1216800"/>
              <a:gd name="connsiteX101" fmla="*/ 353491 w 1197469"/>
              <a:gd name="connsiteY101" fmla="*/ 88502 h 1216800"/>
              <a:gd name="connsiteX102" fmla="*/ 414921 w 1197469"/>
              <a:gd name="connsiteY102" fmla="*/ 84193 h 1216800"/>
              <a:gd name="connsiteX103" fmla="*/ 406493 w 1197469"/>
              <a:gd name="connsiteY103" fmla="*/ 87154 h 1216800"/>
              <a:gd name="connsiteX104" fmla="*/ 404517 w 1197469"/>
              <a:gd name="connsiteY104" fmla="*/ 88001 h 1216800"/>
              <a:gd name="connsiteX105" fmla="*/ 312168 w 1197469"/>
              <a:gd name="connsiteY105" fmla="*/ 79968 h 1216800"/>
              <a:gd name="connsiteX106" fmla="*/ 289710 w 1197469"/>
              <a:gd name="connsiteY106" fmla="*/ 94341 h 1216800"/>
              <a:gd name="connsiteX107" fmla="*/ 268150 w 1197469"/>
              <a:gd name="connsiteY107" fmla="*/ 107367 h 1216800"/>
              <a:gd name="connsiteX108" fmla="*/ 281176 w 1197469"/>
              <a:gd name="connsiteY108" fmla="*/ 97485 h 1216800"/>
              <a:gd name="connsiteX109" fmla="*/ 312168 w 1197469"/>
              <a:gd name="connsiteY109" fmla="*/ 79968 h 1216800"/>
              <a:gd name="connsiteX110" fmla="*/ 719162 w 1197469"/>
              <a:gd name="connsiteY110" fmla="*/ 61146 h 1216800"/>
              <a:gd name="connsiteX111" fmla="*/ 785587 w 1197469"/>
              <a:gd name="connsiteY111" fmla="*/ 79069 h 1216800"/>
              <a:gd name="connsiteX112" fmla="*/ 751900 w 1197469"/>
              <a:gd name="connsiteY112" fmla="*/ 70086 h 1216800"/>
              <a:gd name="connsiteX113" fmla="*/ 734831 w 1197469"/>
              <a:gd name="connsiteY113" fmla="*/ 66493 h 1216800"/>
              <a:gd name="connsiteX114" fmla="*/ 725593 w 1197469"/>
              <a:gd name="connsiteY114" fmla="*/ 64791 h 1216800"/>
              <a:gd name="connsiteX115" fmla="*/ 775091 w 1197469"/>
              <a:gd name="connsiteY115" fmla="*/ 77518 h 1216800"/>
              <a:gd name="connsiteX116" fmla="*/ 787336 w 1197469"/>
              <a:gd name="connsiteY116" fmla="*/ 82000 h 1216800"/>
              <a:gd name="connsiteX117" fmla="*/ 803017 w 1197469"/>
              <a:gd name="connsiteY117" fmla="*/ 86243 h 1216800"/>
              <a:gd name="connsiteX118" fmla="*/ 785587 w 1197469"/>
              <a:gd name="connsiteY118" fmla="*/ 79968 h 1216800"/>
              <a:gd name="connsiteX119" fmla="*/ 802205 w 1197469"/>
              <a:gd name="connsiteY119" fmla="*/ 84909 h 1216800"/>
              <a:gd name="connsiteX120" fmla="*/ 804624 w 1197469"/>
              <a:gd name="connsiteY120" fmla="*/ 85758 h 1216800"/>
              <a:gd name="connsiteX121" fmla="*/ 797714 w 1197469"/>
              <a:gd name="connsiteY121" fmla="*/ 83112 h 1216800"/>
              <a:gd name="connsiteX122" fmla="*/ 777052 w 1197469"/>
              <a:gd name="connsiteY122" fmla="*/ 75925 h 1216800"/>
              <a:gd name="connsiteX123" fmla="*/ 734831 w 1197469"/>
              <a:gd name="connsiteY123" fmla="*/ 64247 h 1216800"/>
              <a:gd name="connsiteX124" fmla="*/ 652221 w 1197469"/>
              <a:gd name="connsiteY124" fmla="*/ 51642 h 1216800"/>
              <a:gd name="connsiteX125" fmla="*/ 714251 w 1197469"/>
              <a:gd name="connsiteY125" fmla="*/ 60174 h 1216800"/>
              <a:gd name="connsiteX126" fmla="*/ 691711 w 1197469"/>
              <a:gd name="connsiteY126" fmla="*/ 55713 h 1216800"/>
              <a:gd name="connsiteX127" fmla="*/ 562560 w 1197469"/>
              <a:gd name="connsiteY127" fmla="*/ 51546 h 1216800"/>
              <a:gd name="connsiteX128" fmla="*/ 560107 w 1197469"/>
              <a:gd name="connsiteY128" fmla="*/ 51671 h 1216800"/>
              <a:gd name="connsiteX129" fmla="*/ 547048 w 1197469"/>
              <a:gd name="connsiteY129" fmla="*/ 53137 h 1216800"/>
              <a:gd name="connsiteX130" fmla="*/ 556963 w 1197469"/>
              <a:gd name="connsiteY130" fmla="*/ 52120 h 1216800"/>
              <a:gd name="connsiteX131" fmla="*/ 604125 w 1197469"/>
              <a:gd name="connsiteY131" fmla="*/ 49425 h 1216800"/>
              <a:gd name="connsiteX132" fmla="*/ 585202 w 1197469"/>
              <a:gd name="connsiteY132" fmla="*/ 50390 h 1216800"/>
              <a:gd name="connsiteX133" fmla="*/ 635535 w 1197469"/>
              <a:gd name="connsiteY133" fmla="*/ 50707 h 1216800"/>
              <a:gd name="connsiteX134" fmla="*/ 824215 w 1197469"/>
              <a:gd name="connsiteY134" fmla="*/ 48527 h 1216800"/>
              <a:gd name="connsiteX135" fmla="*/ 839606 w 1197469"/>
              <a:gd name="connsiteY135" fmla="*/ 52924 h 1216800"/>
              <a:gd name="connsiteX136" fmla="*/ 854882 w 1197469"/>
              <a:gd name="connsiteY136" fmla="*/ 58083 h 1216800"/>
              <a:gd name="connsiteX137" fmla="*/ 870029 w 1197469"/>
              <a:gd name="connsiteY137" fmla="*/ 63798 h 1216800"/>
              <a:gd name="connsiteX138" fmla="*/ 980972 w 1197469"/>
              <a:gd name="connsiteY138" fmla="*/ 125783 h 1216800"/>
              <a:gd name="connsiteX139" fmla="*/ 986812 w 1197469"/>
              <a:gd name="connsiteY139" fmla="*/ 130274 h 1216800"/>
              <a:gd name="connsiteX140" fmla="*/ 963455 w 1197469"/>
              <a:gd name="connsiteY140" fmla="*/ 119045 h 1216800"/>
              <a:gd name="connsiteX141" fmla="*/ 953124 w 1197469"/>
              <a:gd name="connsiteY141" fmla="*/ 112308 h 1216800"/>
              <a:gd name="connsiteX142" fmla="*/ 938751 w 1197469"/>
              <a:gd name="connsiteY142" fmla="*/ 103774 h 1216800"/>
              <a:gd name="connsiteX143" fmla="*/ 895182 w 1197469"/>
              <a:gd name="connsiteY143" fmla="*/ 81315 h 1216800"/>
              <a:gd name="connsiteX144" fmla="*/ 859698 w 1197469"/>
              <a:gd name="connsiteY144" fmla="*/ 63798 h 1216800"/>
              <a:gd name="connsiteX145" fmla="*/ 842181 w 1197469"/>
              <a:gd name="connsiteY145" fmla="*/ 55713 h 1216800"/>
              <a:gd name="connsiteX146" fmla="*/ 539184 w 1197469"/>
              <a:gd name="connsiteY146" fmla="*/ 31670 h 1216800"/>
              <a:gd name="connsiteX147" fmla="*/ 519570 w 1197469"/>
              <a:gd name="connsiteY147" fmla="*/ 33648 h 1216800"/>
              <a:gd name="connsiteX148" fmla="*/ 491385 w 1197469"/>
              <a:gd name="connsiteY148" fmla="*/ 38645 h 1216800"/>
              <a:gd name="connsiteX149" fmla="*/ 469247 w 1197469"/>
              <a:gd name="connsiteY149" fmla="*/ 44451 h 1216800"/>
              <a:gd name="connsiteX150" fmla="*/ 505926 w 1197469"/>
              <a:gd name="connsiteY150" fmla="*/ 36624 h 1216800"/>
              <a:gd name="connsiteX151" fmla="*/ 567743 w 1197469"/>
              <a:gd name="connsiteY151" fmla="*/ 29661 h 1216800"/>
              <a:gd name="connsiteX152" fmla="*/ 550013 w 1197469"/>
              <a:gd name="connsiteY152" fmla="*/ 30506 h 1216800"/>
              <a:gd name="connsiteX153" fmla="*/ 553369 w 1197469"/>
              <a:gd name="connsiteY153" fmla="*/ 30111 h 1216800"/>
              <a:gd name="connsiteX154" fmla="*/ 548878 w 1197469"/>
              <a:gd name="connsiteY154" fmla="*/ 30560 h 1216800"/>
              <a:gd name="connsiteX155" fmla="*/ 550013 w 1197469"/>
              <a:gd name="connsiteY155" fmla="*/ 30506 h 1216800"/>
              <a:gd name="connsiteX156" fmla="*/ 549550 w 1197469"/>
              <a:gd name="connsiteY156" fmla="*/ 30560 h 1216800"/>
              <a:gd name="connsiteX157" fmla="*/ 549776 w 1197469"/>
              <a:gd name="connsiteY157" fmla="*/ 30560 h 1216800"/>
              <a:gd name="connsiteX158" fmla="*/ 455002 w 1197469"/>
              <a:gd name="connsiteY158" fmla="*/ 50323 h 1216800"/>
              <a:gd name="connsiteX159" fmla="*/ 353491 w 1197469"/>
              <a:gd name="connsiteY159" fmla="*/ 88502 h 1216800"/>
              <a:gd name="connsiteX160" fmla="*/ 408851 w 1197469"/>
              <a:gd name="connsiteY160" fmla="*/ 63911 h 1216800"/>
              <a:gd name="connsiteX161" fmla="*/ 462517 w 1197469"/>
              <a:gd name="connsiteY161" fmla="*/ 46165 h 1216800"/>
              <a:gd name="connsiteX162" fmla="*/ 454104 w 1197469"/>
              <a:gd name="connsiteY162" fmla="*/ 48077 h 1216800"/>
              <a:gd name="connsiteX163" fmla="*/ 445570 w 1197469"/>
              <a:gd name="connsiteY163" fmla="*/ 50772 h 1216800"/>
              <a:gd name="connsiteX164" fmla="*/ 426256 w 1197469"/>
              <a:gd name="connsiteY164" fmla="*/ 56611 h 1216800"/>
              <a:gd name="connsiteX165" fmla="*/ 406942 w 1197469"/>
              <a:gd name="connsiteY165" fmla="*/ 63349 h 1216800"/>
              <a:gd name="connsiteX166" fmla="*/ 397509 w 1197469"/>
              <a:gd name="connsiteY166" fmla="*/ 66942 h 1216800"/>
              <a:gd name="connsiteX167" fmla="*/ 388077 w 1197469"/>
              <a:gd name="connsiteY167" fmla="*/ 70984 h 1216800"/>
              <a:gd name="connsiteX168" fmla="*/ 315762 w 1197469"/>
              <a:gd name="connsiteY168" fmla="*/ 106469 h 1216800"/>
              <a:gd name="connsiteX169" fmla="*/ 298693 w 1197469"/>
              <a:gd name="connsiteY169" fmla="*/ 116799 h 1216800"/>
              <a:gd name="connsiteX170" fmla="*/ 282075 w 1197469"/>
              <a:gd name="connsiteY170" fmla="*/ 127579 h 1216800"/>
              <a:gd name="connsiteX171" fmla="*/ 250633 w 1197469"/>
              <a:gd name="connsiteY171" fmla="*/ 150487 h 1216800"/>
              <a:gd name="connsiteX172" fmla="*/ 233883 w 1197469"/>
              <a:gd name="connsiteY172" fmla="*/ 166001 h 1216800"/>
              <a:gd name="connsiteX173" fmla="*/ 228617 w 1197469"/>
              <a:gd name="connsiteY173" fmla="*/ 170172 h 1216800"/>
              <a:gd name="connsiteX174" fmla="*/ 208267 w 1197469"/>
              <a:gd name="connsiteY174" fmla="*/ 189727 h 1216800"/>
              <a:gd name="connsiteX175" fmla="*/ 195835 w 1197469"/>
              <a:gd name="connsiteY175" fmla="*/ 201242 h 1216800"/>
              <a:gd name="connsiteX176" fmla="*/ 181013 w 1197469"/>
              <a:gd name="connsiteY176" fmla="*/ 217412 h 1216800"/>
              <a:gd name="connsiteX177" fmla="*/ 167089 w 1197469"/>
              <a:gd name="connsiteY177" fmla="*/ 233582 h 1216800"/>
              <a:gd name="connsiteX178" fmla="*/ 142385 w 1197469"/>
              <a:gd name="connsiteY178" fmla="*/ 266820 h 1216800"/>
              <a:gd name="connsiteX179" fmla="*/ 119926 w 1197469"/>
              <a:gd name="connsiteY179" fmla="*/ 301406 h 1216800"/>
              <a:gd name="connsiteX180" fmla="*/ 99265 w 1197469"/>
              <a:gd name="connsiteY180" fmla="*/ 338686 h 1216800"/>
              <a:gd name="connsiteX181" fmla="*/ 106452 w 1197469"/>
              <a:gd name="connsiteY181" fmla="*/ 326559 h 1216800"/>
              <a:gd name="connsiteX182" fmla="*/ 114986 w 1197469"/>
              <a:gd name="connsiteY182" fmla="*/ 313533 h 1216800"/>
              <a:gd name="connsiteX183" fmla="*/ 123520 w 1197469"/>
              <a:gd name="connsiteY183" fmla="*/ 300507 h 1216800"/>
              <a:gd name="connsiteX184" fmla="*/ 132503 w 1197469"/>
              <a:gd name="connsiteY184" fmla="*/ 290176 h 1216800"/>
              <a:gd name="connsiteX185" fmla="*/ 155860 w 1197469"/>
              <a:gd name="connsiteY185" fmla="*/ 256040 h 1216800"/>
              <a:gd name="connsiteX186" fmla="*/ 182360 w 1197469"/>
              <a:gd name="connsiteY186" fmla="*/ 223700 h 1216800"/>
              <a:gd name="connsiteX187" fmla="*/ 211556 w 1197469"/>
              <a:gd name="connsiteY187" fmla="*/ 193157 h 1216800"/>
              <a:gd name="connsiteX188" fmla="*/ 243447 w 1197469"/>
              <a:gd name="connsiteY188" fmla="*/ 164860 h 1216800"/>
              <a:gd name="connsiteX189" fmla="*/ 260065 w 1197469"/>
              <a:gd name="connsiteY189" fmla="*/ 151385 h 1216800"/>
              <a:gd name="connsiteX190" fmla="*/ 277134 w 1197469"/>
              <a:gd name="connsiteY190" fmla="*/ 138808 h 1216800"/>
              <a:gd name="connsiteX191" fmla="*/ 294651 w 1197469"/>
              <a:gd name="connsiteY191" fmla="*/ 126681 h 1216800"/>
              <a:gd name="connsiteX192" fmla="*/ 312618 w 1197469"/>
              <a:gd name="connsiteY192" fmla="*/ 115452 h 1216800"/>
              <a:gd name="connsiteX193" fmla="*/ 321601 w 1197469"/>
              <a:gd name="connsiteY193" fmla="*/ 110062 h 1216800"/>
              <a:gd name="connsiteX194" fmla="*/ 331033 w 1197469"/>
              <a:gd name="connsiteY194" fmla="*/ 105121 h 1216800"/>
              <a:gd name="connsiteX195" fmla="*/ 349449 w 1197469"/>
              <a:gd name="connsiteY195" fmla="*/ 95239 h 1216800"/>
              <a:gd name="connsiteX196" fmla="*/ 387179 w 1197469"/>
              <a:gd name="connsiteY196" fmla="*/ 77722 h 1216800"/>
              <a:gd name="connsiteX197" fmla="*/ 512945 w 1197469"/>
              <a:gd name="connsiteY197" fmla="*/ 42687 h 1216800"/>
              <a:gd name="connsiteX198" fmla="*/ 637363 w 1197469"/>
              <a:gd name="connsiteY198" fmla="*/ 33255 h 1216800"/>
              <a:gd name="connsiteX199" fmla="*/ 637363 w 1197469"/>
              <a:gd name="connsiteY199" fmla="*/ 30560 h 1216800"/>
              <a:gd name="connsiteX200" fmla="*/ 628829 w 1197469"/>
              <a:gd name="connsiteY200" fmla="*/ 31009 h 1216800"/>
              <a:gd name="connsiteX201" fmla="*/ 607269 w 1197469"/>
              <a:gd name="connsiteY201" fmla="*/ 30111 h 1216800"/>
              <a:gd name="connsiteX202" fmla="*/ 587056 w 1197469"/>
              <a:gd name="connsiteY202" fmla="*/ 29661 h 1216800"/>
              <a:gd name="connsiteX203" fmla="*/ 567743 w 1197469"/>
              <a:gd name="connsiteY203" fmla="*/ 29661 h 1216800"/>
              <a:gd name="connsiteX204" fmla="*/ 674261 w 1197469"/>
              <a:gd name="connsiteY204" fmla="*/ 11083 h 1216800"/>
              <a:gd name="connsiteX205" fmla="*/ 742018 w 1197469"/>
              <a:gd name="connsiteY205" fmla="*/ 17534 h 1216800"/>
              <a:gd name="connsiteX206" fmla="*/ 873174 w 1197469"/>
              <a:gd name="connsiteY206" fmla="*/ 64247 h 1216800"/>
              <a:gd name="connsiteX207" fmla="*/ 870479 w 1197469"/>
              <a:gd name="connsiteY207" fmla="*/ 63349 h 1216800"/>
              <a:gd name="connsiteX208" fmla="*/ 854882 w 1197469"/>
              <a:gd name="connsiteY208" fmla="*/ 58083 h 1216800"/>
              <a:gd name="connsiteX209" fmla="*/ 846223 w 1197469"/>
              <a:gd name="connsiteY209" fmla="*/ 54815 h 1216800"/>
              <a:gd name="connsiteX210" fmla="*/ 839606 w 1197469"/>
              <a:gd name="connsiteY210" fmla="*/ 52924 h 1216800"/>
              <a:gd name="connsiteX211" fmla="*/ 819831 w 1197469"/>
              <a:gd name="connsiteY211" fmla="*/ 46247 h 1216800"/>
              <a:gd name="connsiteX212" fmla="*/ 824664 w 1197469"/>
              <a:gd name="connsiteY212" fmla="*/ 47628 h 1216800"/>
              <a:gd name="connsiteX213" fmla="*/ 766722 w 1197469"/>
              <a:gd name="connsiteY213" fmla="*/ 28314 h 1216800"/>
              <a:gd name="connsiteX214" fmla="*/ 661822 w 1197469"/>
              <a:gd name="connsiteY214" fmla="*/ 9898 h 1216800"/>
              <a:gd name="connsiteX215" fmla="*/ 667906 w 1197469"/>
              <a:gd name="connsiteY215" fmla="*/ 9898 h 1216800"/>
              <a:gd name="connsiteX216" fmla="*/ 674261 w 1197469"/>
              <a:gd name="connsiteY216" fmla="*/ 11083 h 1216800"/>
              <a:gd name="connsiteX217" fmla="*/ 588460 w 1197469"/>
              <a:gd name="connsiteY217" fmla="*/ 747 h 1216800"/>
              <a:gd name="connsiteX218" fmla="*/ 663414 w 1197469"/>
              <a:gd name="connsiteY218" fmla="*/ 1364 h 1216800"/>
              <a:gd name="connsiteX219" fmla="*/ 814333 w 1197469"/>
              <a:gd name="connsiteY219" fmla="*/ 31009 h 1216800"/>
              <a:gd name="connsiteX220" fmla="*/ 961659 w 1197469"/>
              <a:gd name="connsiteY220" fmla="*/ 105121 h 1216800"/>
              <a:gd name="connsiteX221" fmla="*/ 742018 w 1197469"/>
              <a:gd name="connsiteY221" fmla="*/ 17085 h 1216800"/>
              <a:gd name="connsiteX222" fmla="*/ 629727 w 1197469"/>
              <a:gd name="connsiteY222" fmla="*/ 2263 h 1216800"/>
              <a:gd name="connsiteX223" fmla="*/ 529563 w 1197469"/>
              <a:gd name="connsiteY223" fmla="*/ 10348 h 1216800"/>
              <a:gd name="connsiteX224" fmla="*/ 508453 w 1197469"/>
              <a:gd name="connsiteY224" fmla="*/ 14390 h 1216800"/>
              <a:gd name="connsiteX225" fmla="*/ 487791 w 1197469"/>
              <a:gd name="connsiteY225" fmla="*/ 19331 h 1216800"/>
              <a:gd name="connsiteX226" fmla="*/ 615241 w 1197469"/>
              <a:gd name="connsiteY226" fmla="*/ 5463 h 1216800"/>
              <a:gd name="connsiteX227" fmla="*/ 661822 w 1197469"/>
              <a:gd name="connsiteY227" fmla="*/ 9898 h 1216800"/>
              <a:gd name="connsiteX228" fmla="*/ 576726 w 1197469"/>
              <a:gd name="connsiteY228" fmla="*/ 9898 h 1216800"/>
              <a:gd name="connsiteX229" fmla="*/ 556064 w 1197469"/>
              <a:gd name="connsiteY229" fmla="*/ 12593 h 1216800"/>
              <a:gd name="connsiteX230" fmla="*/ 514292 w 1197469"/>
              <a:gd name="connsiteY230" fmla="*/ 19331 h 1216800"/>
              <a:gd name="connsiteX231" fmla="*/ 671050 w 1197469"/>
              <a:gd name="connsiteY231" fmla="*/ 12593 h 1216800"/>
              <a:gd name="connsiteX232" fmla="*/ 766722 w 1197469"/>
              <a:gd name="connsiteY232" fmla="*/ 28314 h 1216800"/>
              <a:gd name="connsiteX233" fmla="*/ 819831 w 1197469"/>
              <a:gd name="connsiteY233" fmla="*/ 46247 h 1216800"/>
              <a:gd name="connsiteX234" fmla="*/ 818376 w 1197469"/>
              <a:gd name="connsiteY234" fmla="*/ 45831 h 1216800"/>
              <a:gd name="connsiteX235" fmla="*/ 800858 w 1197469"/>
              <a:gd name="connsiteY235" fmla="*/ 42238 h 1216800"/>
              <a:gd name="connsiteX236" fmla="*/ 781095 w 1197469"/>
              <a:gd name="connsiteY236" fmla="*/ 39992 h 1216800"/>
              <a:gd name="connsiteX237" fmla="*/ 775256 w 1197469"/>
              <a:gd name="connsiteY237" fmla="*/ 46281 h 1216800"/>
              <a:gd name="connsiteX238" fmla="*/ 874970 w 1197469"/>
              <a:gd name="connsiteY238" fmla="*/ 84909 h 1216800"/>
              <a:gd name="connsiteX239" fmla="*/ 964803 w 1197469"/>
              <a:gd name="connsiteY239" fmla="*/ 138359 h 1216800"/>
              <a:gd name="connsiteX240" fmla="*/ 999838 w 1197469"/>
              <a:gd name="connsiteY240" fmla="*/ 165758 h 1216800"/>
              <a:gd name="connsiteX241" fmla="*/ 1014211 w 1197469"/>
              <a:gd name="connsiteY241" fmla="*/ 177885 h 1216800"/>
              <a:gd name="connsiteX242" fmla="*/ 1026339 w 1197469"/>
              <a:gd name="connsiteY242" fmla="*/ 189115 h 1216800"/>
              <a:gd name="connsiteX243" fmla="*/ 1042957 w 1197469"/>
              <a:gd name="connsiteY243" fmla="*/ 205285 h 1216800"/>
              <a:gd name="connsiteX244" fmla="*/ 1047449 w 1197469"/>
              <a:gd name="connsiteY244" fmla="*/ 209776 h 1216800"/>
              <a:gd name="connsiteX245" fmla="*/ 1048797 w 1197469"/>
              <a:gd name="connsiteY245" fmla="*/ 211573 h 1216800"/>
              <a:gd name="connsiteX246" fmla="*/ 1042957 w 1197469"/>
              <a:gd name="connsiteY246" fmla="*/ 207530 h 1216800"/>
              <a:gd name="connsiteX247" fmla="*/ 1025440 w 1197469"/>
              <a:gd name="connsiteY247" fmla="*/ 191810 h 1216800"/>
              <a:gd name="connsiteX248" fmla="*/ 1012864 w 1197469"/>
              <a:gd name="connsiteY248" fmla="*/ 181030 h 1216800"/>
              <a:gd name="connsiteX249" fmla="*/ 998490 w 1197469"/>
              <a:gd name="connsiteY249" fmla="*/ 169351 h 1216800"/>
              <a:gd name="connsiteX250" fmla="*/ 966151 w 1197469"/>
              <a:gd name="connsiteY250" fmla="*/ 145097 h 1216800"/>
              <a:gd name="connsiteX251" fmla="*/ 902370 w 1197469"/>
              <a:gd name="connsiteY251" fmla="*/ 105570 h 1216800"/>
              <a:gd name="connsiteX252" fmla="*/ 890242 w 1197469"/>
              <a:gd name="connsiteY252" fmla="*/ 99282 h 1216800"/>
              <a:gd name="connsiteX253" fmla="*/ 881259 w 1197469"/>
              <a:gd name="connsiteY253" fmla="*/ 94790 h 1216800"/>
              <a:gd name="connsiteX254" fmla="*/ 874970 w 1197469"/>
              <a:gd name="connsiteY254" fmla="*/ 92095 h 1216800"/>
              <a:gd name="connsiteX255" fmla="*/ 891589 w 1197469"/>
              <a:gd name="connsiteY255" fmla="*/ 101528 h 1216800"/>
              <a:gd name="connsiteX256" fmla="*/ 907759 w 1197469"/>
              <a:gd name="connsiteY256" fmla="*/ 111409 h 1216800"/>
              <a:gd name="connsiteX257" fmla="*/ 876318 w 1197469"/>
              <a:gd name="connsiteY257" fmla="*/ 96587 h 1216800"/>
              <a:gd name="connsiteX258" fmla="*/ 857902 w 1197469"/>
              <a:gd name="connsiteY258" fmla="*/ 87604 h 1216800"/>
              <a:gd name="connsiteX259" fmla="*/ 838588 w 1197469"/>
              <a:gd name="connsiteY259" fmla="*/ 79069 h 1216800"/>
              <a:gd name="connsiteX260" fmla="*/ 820172 w 1197469"/>
              <a:gd name="connsiteY260" fmla="*/ 71883 h 1216800"/>
              <a:gd name="connsiteX261" fmla="*/ 805350 w 1197469"/>
              <a:gd name="connsiteY261" fmla="*/ 66942 h 1216800"/>
              <a:gd name="connsiteX262" fmla="*/ 712822 w 1197469"/>
              <a:gd name="connsiteY262" fmla="*/ 46281 h 1216800"/>
              <a:gd name="connsiteX263" fmla="*/ 700695 w 1197469"/>
              <a:gd name="connsiteY263" fmla="*/ 44484 h 1216800"/>
              <a:gd name="connsiteX264" fmla="*/ 688118 w 1197469"/>
              <a:gd name="connsiteY264" fmla="*/ 42687 h 1216800"/>
              <a:gd name="connsiteX265" fmla="*/ 662965 w 1197469"/>
              <a:gd name="connsiteY265" fmla="*/ 39992 h 1216800"/>
              <a:gd name="connsiteX266" fmla="*/ 637812 w 1197469"/>
              <a:gd name="connsiteY266" fmla="*/ 38645 h 1216800"/>
              <a:gd name="connsiteX267" fmla="*/ 612659 w 1197469"/>
              <a:gd name="connsiteY267" fmla="*/ 39094 h 1216800"/>
              <a:gd name="connsiteX268" fmla="*/ 604574 w 1197469"/>
              <a:gd name="connsiteY268" fmla="*/ 39543 h 1216800"/>
              <a:gd name="connsiteX269" fmla="*/ 596489 w 1197469"/>
              <a:gd name="connsiteY269" fmla="*/ 40441 h 1216800"/>
              <a:gd name="connsiteX270" fmla="*/ 579870 w 1197469"/>
              <a:gd name="connsiteY270" fmla="*/ 41789 h 1216800"/>
              <a:gd name="connsiteX271" fmla="*/ 562353 w 1197469"/>
              <a:gd name="connsiteY271" fmla="*/ 44035 h 1216800"/>
              <a:gd name="connsiteX272" fmla="*/ 544835 w 1197469"/>
              <a:gd name="connsiteY272" fmla="*/ 46730 h 1216800"/>
              <a:gd name="connsiteX273" fmla="*/ 472520 w 1197469"/>
              <a:gd name="connsiteY273" fmla="*/ 64247 h 1216800"/>
              <a:gd name="connsiteX274" fmla="*/ 461740 w 1197469"/>
              <a:gd name="connsiteY274" fmla="*/ 68289 h 1216800"/>
              <a:gd name="connsiteX275" fmla="*/ 457248 w 1197469"/>
              <a:gd name="connsiteY275" fmla="*/ 70984 h 1216800"/>
              <a:gd name="connsiteX276" fmla="*/ 449786 w 1197469"/>
              <a:gd name="connsiteY276" fmla="*/ 73243 h 1216800"/>
              <a:gd name="connsiteX277" fmla="*/ 488256 w 1197469"/>
              <a:gd name="connsiteY277" fmla="*/ 63351 h 1216800"/>
              <a:gd name="connsiteX278" fmla="*/ 494791 w 1197469"/>
              <a:gd name="connsiteY278" fmla="*/ 62354 h 1216800"/>
              <a:gd name="connsiteX279" fmla="*/ 505309 w 1197469"/>
              <a:gd name="connsiteY279" fmla="*/ 59756 h 1216800"/>
              <a:gd name="connsiteX280" fmla="*/ 538193 w 1197469"/>
              <a:gd name="connsiteY280" fmla="*/ 54130 h 1216800"/>
              <a:gd name="connsiteX281" fmla="*/ 516089 w 1197469"/>
              <a:gd name="connsiteY281" fmla="*/ 56612 h 1216800"/>
              <a:gd name="connsiteX282" fmla="*/ 472071 w 1197469"/>
              <a:gd name="connsiteY282" fmla="*/ 65146 h 1216800"/>
              <a:gd name="connsiteX283" fmla="*/ 721805 w 1197469"/>
              <a:gd name="connsiteY283" fmla="*/ 50323 h 1216800"/>
              <a:gd name="connsiteX284" fmla="*/ 853859 w 1197469"/>
              <a:gd name="connsiteY284" fmla="*/ 90299 h 1216800"/>
              <a:gd name="connsiteX285" fmla="*/ 963904 w 1197469"/>
              <a:gd name="connsiteY285" fmla="*/ 151834 h 1216800"/>
              <a:gd name="connsiteX286" fmla="*/ 967049 w 1197469"/>
              <a:gd name="connsiteY286" fmla="*/ 154080 h 1216800"/>
              <a:gd name="connsiteX287" fmla="*/ 1124705 w 1197469"/>
              <a:gd name="connsiteY287" fmla="*/ 334644 h 1216800"/>
              <a:gd name="connsiteX288" fmla="*/ 1197469 w 1197469"/>
              <a:gd name="connsiteY288" fmla="*/ 563268 h 1216800"/>
              <a:gd name="connsiteX289" fmla="*/ 1189834 w 1197469"/>
              <a:gd name="connsiteY289" fmla="*/ 564615 h 1216800"/>
              <a:gd name="connsiteX290" fmla="*/ 1123357 w 1197469"/>
              <a:gd name="connsiteY290" fmla="*/ 351712 h 1216800"/>
              <a:gd name="connsiteX291" fmla="*/ 1098977 w 1197469"/>
              <a:gd name="connsiteY291" fmla="*/ 315540 h 1216800"/>
              <a:gd name="connsiteX292" fmla="*/ 1098205 w 1197469"/>
              <a:gd name="connsiteY292" fmla="*/ 313982 h 1216800"/>
              <a:gd name="connsiteX293" fmla="*/ 1096637 w 1197469"/>
              <a:gd name="connsiteY293" fmla="*/ 312069 h 1216800"/>
              <a:gd name="connsiteX294" fmla="*/ 1061485 w 1197469"/>
              <a:gd name="connsiteY294" fmla="*/ 259914 h 1216800"/>
              <a:gd name="connsiteX295" fmla="*/ 1021474 w 1197469"/>
              <a:gd name="connsiteY295" fmla="*/ 220294 h 1216800"/>
              <a:gd name="connsiteX296" fmla="*/ 1016906 w 1197469"/>
              <a:gd name="connsiteY296" fmla="*/ 214717 h 1216800"/>
              <a:gd name="connsiteX297" fmla="*/ 1008365 w 1197469"/>
              <a:gd name="connsiteY297" fmla="*/ 207313 h 1216800"/>
              <a:gd name="connsiteX298" fmla="*/ 986812 w 1197469"/>
              <a:gd name="connsiteY298" fmla="*/ 185971 h 1216800"/>
              <a:gd name="connsiteX299" fmla="*/ 952675 w 1197469"/>
              <a:gd name="connsiteY299" fmla="*/ 160818 h 1216800"/>
              <a:gd name="connsiteX300" fmla="*/ 932193 w 1197469"/>
              <a:gd name="connsiteY300" fmla="*/ 148017 h 1216800"/>
              <a:gd name="connsiteX301" fmla="*/ 968846 w 1197469"/>
              <a:gd name="connsiteY301" fmla="*/ 173057 h 1216800"/>
              <a:gd name="connsiteX302" fmla="*/ 1008365 w 1197469"/>
              <a:gd name="connsiteY302" fmla="*/ 207313 h 1216800"/>
              <a:gd name="connsiteX303" fmla="*/ 1021474 w 1197469"/>
              <a:gd name="connsiteY303" fmla="*/ 220294 h 1216800"/>
              <a:gd name="connsiteX304" fmla="*/ 1096637 w 1197469"/>
              <a:gd name="connsiteY304" fmla="*/ 312069 h 1216800"/>
              <a:gd name="connsiteX305" fmla="*/ 1098977 w 1197469"/>
              <a:gd name="connsiteY305" fmla="*/ 315540 h 1216800"/>
              <a:gd name="connsiteX306" fmla="*/ 1155473 w 1197469"/>
              <a:gd name="connsiteY306" fmla="*/ 429473 h 1216800"/>
              <a:gd name="connsiteX307" fmla="*/ 1184444 w 1197469"/>
              <a:gd name="connsiteY307" fmla="*/ 554734 h 1216800"/>
              <a:gd name="connsiteX308" fmla="*/ 1179952 w 1197469"/>
              <a:gd name="connsiteY308" fmla="*/ 543954 h 1216800"/>
              <a:gd name="connsiteX309" fmla="*/ 1149858 w 1197469"/>
              <a:gd name="connsiteY309" fmla="*/ 426722 h 1216800"/>
              <a:gd name="connsiteX310" fmla="*/ 1099103 w 1197469"/>
              <a:gd name="connsiteY310" fmla="*/ 330152 h 1216800"/>
              <a:gd name="connsiteX311" fmla="*/ 1115273 w 1197469"/>
              <a:gd name="connsiteY311" fmla="*/ 358898 h 1216800"/>
              <a:gd name="connsiteX312" fmla="*/ 1129197 w 1197469"/>
              <a:gd name="connsiteY312" fmla="*/ 385848 h 1216800"/>
              <a:gd name="connsiteX313" fmla="*/ 1135485 w 1197469"/>
              <a:gd name="connsiteY313" fmla="*/ 399323 h 1216800"/>
              <a:gd name="connsiteX314" fmla="*/ 1141324 w 1197469"/>
              <a:gd name="connsiteY314" fmla="*/ 413247 h 1216800"/>
              <a:gd name="connsiteX315" fmla="*/ 1147163 w 1197469"/>
              <a:gd name="connsiteY315" fmla="*/ 427620 h 1216800"/>
              <a:gd name="connsiteX316" fmla="*/ 1152553 w 1197469"/>
              <a:gd name="connsiteY316" fmla="*/ 443341 h 1216800"/>
              <a:gd name="connsiteX317" fmla="*/ 1149858 w 1197469"/>
              <a:gd name="connsiteY317" fmla="*/ 440646 h 1216800"/>
              <a:gd name="connsiteX318" fmla="*/ 1175460 w 1197469"/>
              <a:gd name="connsiteY318" fmla="*/ 533174 h 1216800"/>
              <a:gd name="connsiteX319" fmla="*/ 1168017 w 1197469"/>
              <a:gd name="connsiteY319" fmla="*/ 514950 h 1216800"/>
              <a:gd name="connsiteX320" fmla="*/ 1176086 w 1197469"/>
              <a:gd name="connsiteY320" fmla="*/ 567817 h 1216800"/>
              <a:gd name="connsiteX321" fmla="*/ 1179054 w 1197469"/>
              <a:gd name="connsiteY321" fmla="*/ 626600 h 1216800"/>
              <a:gd name="connsiteX322" fmla="*/ 1133873 w 1197469"/>
              <a:gd name="connsiteY322" fmla="*/ 850388 h 1216800"/>
              <a:gd name="connsiteX323" fmla="*/ 1127039 w 1197469"/>
              <a:gd name="connsiteY323" fmla="*/ 864575 h 1216800"/>
              <a:gd name="connsiteX324" fmla="*/ 1124649 w 1197469"/>
              <a:gd name="connsiteY324" fmla="*/ 872292 h 1216800"/>
              <a:gd name="connsiteX325" fmla="*/ 1125603 w 1197469"/>
              <a:gd name="connsiteY325" fmla="*/ 876334 h 1216800"/>
              <a:gd name="connsiteX326" fmla="*/ 1136833 w 1197469"/>
              <a:gd name="connsiteY326" fmla="*/ 852978 h 1216800"/>
              <a:gd name="connsiteX327" fmla="*/ 1143570 w 1197469"/>
              <a:gd name="connsiteY327" fmla="*/ 834113 h 1216800"/>
              <a:gd name="connsiteX328" fmla="*/ 1147163 w 1197469"/>
              <a:gd name="connsiteY328" fmla="*/ 823333 h 1216800"/>
              <a:gd name="connsiteX329" fmla="*/ 1150308 w 1197469"/>
              <a:gd name="connsiteY329" fmla="*/ 812104 h 1216800"/>
              <a:gd name="connsiteX330" fmla="*/ 1153002 w 1197469"/>
              <a:gd name="connsiteY330" fmla="*/ 806265 h 1216800"/>
              <a:gd name="connsiteX331" fmla="*/ 1150308 w 1197469"/>
              <a:gd name="connsiteY331" fmla="*/ 825130 h 1216800"/>
              <a:gd name="connsiteX332" fmla="*/ 1151206 w 1197469"/>
              <a:gd name="connsiteY332" fmla="*/ 832316 h 1216800"/>
              <a:gd name="connsiteX333" fmla="*/ 1108086 w 1197469"/>
              <a:gd name="connsiteY333" fmla="*/ 923946 h 1216800"/>
              <a:gd name="connsiteX334" fmla="*/ 1050593 w 1197469"/>
              <a:gd name="connsiteY334" fmla="*/ 1005244 h 1216800"/>
              <a:gd name="connsiteX335" fmla="*/ 1034872 w 1197469"/>
              <a:gd name="connsiteY335" fmla="*/ 1023211 h 1216800"/>
              <a:gd name="connsiteX336" fmla="*/ 1018253 w 1197469"/>
              <a:gd name="connsiteY336" fmla="*/ 1040728 h 1216800"/>
              <a:gd name="connsiteX337" fmla="*/ 1001185 w 1197469"/>
              <a:gd name="connsiteY337" fmla="*/ 1057347 h 1216800"/>
              <a:gd name="connsiteX338" fmla="*/ 983668 w 1197469"/>
              <a:gd name="connsiteY338" fmla="*/ 1073068 h 1216800"/>
              <a:gd name="connsiteX339" fmla="*/ 907310 w 1197469"/>
              <a:gd name="connsiteY339" fmla="*/ 1129663 h 1216800"/>
              <a:gd name="connsiteX340" fmla="*/ 819274 w 1197469"/>
              <a:gd name="connsiteY340" fmla="*/ 1175028 h 1216800"/>
              <a:gd name="connsiteX341" fmla="*/ 802655 w 1197469"/>
              <a:gd name="connsiteY341" fmla="*/ 1181765 h 1216800"/>
              <a:gd name="connsiteX342" fmla="*/ 709229 w 1197469"/>
              <a:gd name="connsiteY342" fmla="*/ 1207817 h 1216800"/>
              <a:gd name="connsiteX343" fmla="*/ 661617 w 1197469"/>
              <a:gd name="connsiteY343" fmla="*/ 1214554 h 1216800"/>
              <a:gd name="connsiteX344" fmla="*/ 637812 w 1197469"/>
              <a:gd name="connsiteY344" fmla="*/ 1216351 h 1216800"/>
              <a:gd name="connsiteX345" fmla="*/ 613557 w 1197469"/>
              <a:gd name="connsiteY345" fmla="*/ 1216800 h 1216800"/>
              <a:gd name="connsiteX346" fmla="*/ 626134 w 1197469"/>
              <a:gd name="connsiteY346" fmla="*/ 1214554 h 1216800"/>
              <a:gd name="connsiteX347" fmla="*/ 471172 w 1197469"/>
              <a:gd name="connsiteY347" fmla="*/ 1200630 h 1216800"/>
              <a:gd name="connsiteX348" fmla="*/ 291507 w 1197469"/>
              <a:gd name="connsiteY348" fmla="*/ 1132357 h 1216800"/>
              <a:gd name="connsiteX349" fmla="*/ 139241 w 1197469"/>
              <a:gd name="connsiteY349" fmla="*/ 1002999 h 1216800"/>
              <a:gd name="connsiteX350" fmla="*/ 54538 w 1197469"/>
              <a:gd name="connsiteY350" fmla="*/ 866691 h 1216800"/>
              <a:gd name="connsiteX351" fmla="*/ 43312 w 1197469"/>
              <a:gd name="connsiteY351" fmla="*/ 838759 h 1216800"/>
              <a:gd name="connsiteX352" fmla="*/ 41772 w 1197469"/>
              <a:gd name="connsiteY352" fmla="*/ 833215 h 1216800"/>
              <a:gd name="connsiteX353" fmla="*/ 38628 w 1197469"/>
              <a:gd name="connsiteY353" fmla="*/ 823333 h 1216800"/>
              <a:gd name="connsiteX354" fmla="*/ 31890 w 1197469"/>
              <a:gd name="connsiteY354" fmla="*/ 804019 h 1216800"/>
              <a:gd name="connsiteX355" fmla="*/ 27890 w 1197469"/>
              <a:gd name="connsiteY355" fmla="*/ 790785 h 1216800"/>
              <a:gd name="connsiteX356" fmla="*/ 20946 w 1197469"/>
              <a:gd name="connsiteY356" fmla="*/ 763555 h 1216800"/>
              <a:gd name="connsiteX357" fmla="*/ 14787 w 1197469"/>
              <a:gd name="connsiteY357" fmla="*/ 734563 h 1216800"/>
              <a:gd name="connsiteX358" fmla="*/ 10331 w 1197469"/>
              <a:gd name="connsiteY358" fmla="*/ 706551 h 1216800"/>
              <a:gd name="connsiteX359" fmla="*/ 8085 w 1197469"/>
              <a:gd name="connsiteY359" fmla="*/ 686788 h 1216800"/>
              <a:gd name="connsiteX360" fmla="*/ 6737 w 1197469"/>
              <a:gd name="connsiteY360" fmla="*/ 667024 h 1216800"/>
              <a:gd name="connsiteX361" fmla="*/ 5839 w 1197469"/>
              <a:gd name="connsiteY361" fmla="*/ 657143 h 1216800"/>
              <a:gd name="connsiteX362" fmla="*/ 5390 w 1197469"/>
              <a:gd name="connsiteY362" fmla="*/ 647261 h 1216800"/>
              <a:gd name="connsiteX363" fmla="*/ 4492 w 1197469"/>
              <a:gd name="connsiteY363" fmla="*/ 627947 h 1216800"/>
              <a:gd name="connsiteX364" fmla="*/ 6850 w 1197469"/>
              <a:gd name="connsiteY364" fmla="*/ 554340 h 1216800"/>
              <a:gd name="connsiteX365" fmla="*/ 13573 w 1197469"/>
              <a:gd name="connsiteY365" fmla="*/ 491106 h 1216800"/>
              <a:gd name="connsiteX366" fmla="*/ 13475 w 1197469"/>
              <a:gd name="connsiteY366" fmla="*/ 491402 h 1216800"/>
              <a:gd name="connsiteX367" fmla="*/ 1347 w 1197469"/>
              <a:gd name="connsiteY367" fmla="*/ 604591 h 1216800"/>
              <a:gd name="connsiteX368" fmla="*/ 13419 w 1197469"/>
              <a:gd name="connsiteY368" fmla="*/ 487359 h 1216800"/>
              <a:gd name="connsiteX369" fmla="*/ 19982 w 1197469"/>
              <a:gd name="connsiteY369" fmla="*/ 466989 h 1216800"/>
              <a:gd name="connsiteX370" fmla="*/ 16264 w 1197469"/>
              <a:gd name="connsiteY370" fmla="*/ 481383 h 1216800"/>
              <a:gd name="connsiteX371" fmla="*/ 17012 w 1197469"/>
              <a:gd name="connsiteY371" fmla="*/ 479330 h 1216800"/>
              <a:gd name="connsiteX372" fmla="*/ 19763 w 1197469"/>
              <a:gd name="connsiteY372" fmla="*/ 471189 h 1216800"/>
              <a:gd name="connsiteX373" fmla="*/ 49408 w 1197469"/>
              <a:gd name="connsiteY373" fmla="*/ 385848 h 1216800"/>
              <a:gd name="connsiteX374" fmla="*/ 85790 w 1197469"/>
              <a:gd name="connsiteY374" fmla="*/ 309939 h 1216800"/>
              <a:gd name="connsiteX375" fmla="*/ 94381 w 1197469"/>
              <a:gd name="connsiteY375" fmla="*/ 293580 h 1216800"/>
              <a:gd name="connsiteX376" fmla="*/ 93052 w 1197469"/>
              <a:gd name="connsiteY376" fmla="*/ 293760 h 1216800"/>
              <a:gd name="connsiteX377" fmla="*/ 72484 w 1197469"/>
              <a:gd name="connsiteY377" fmla="*/ 328335 h 1216800"/>
              <a:gd name="connsiteX378" fmla="*/ 38328 w 1197469"/>
              <a:gd name="connsiteY378" fmla="*/ 410046 h 1216800"/>
              <a:gd name="connsiteX379" fmla="*/ 50755 w 1197469"/>
              <a:gd name="connsiteY379" fmla="*/ 371475 h 1216800"/>
              <a:gd name="connsiteX380" fmla="*/ 76357 w 1197469"/>
              <a:gd name="connsiteY380" fmla="*/ 315330 h 1216800"/>
              <a:gd name="connsiteX381" fmla="*/ 156308 w 1197469"/>
              <a:gd name="connsiteY381" fmla="*/ 201242 h 1216800"/>
              <a:gd name="connsiteX382" fmla="*/ 168436 w 1197469"/>
              <a:gd name="connsiteY382" fmla="*/ 188216 h 1216800"/>
              <a:gd name="connsiteX383" fmla="*/ 181462 w 1197469"/>
              <a:gd name="connsiteY383" fmla="*/ 175640 h 1216800"/>
              <a:gd name="connsiteX384" fmla="*/ 188199 w 1197469"/>
              <a:gd name="connsiteY384" fmla="*/ 169351 h 1216800"/>
              <a:gd name="connsiteX385" fmla="*/ 194937 w 1197469"/>
              <a:gd name="connsiteY385" fmla="*/ 163513 h 1216800"/>
              <a:gd name="connsiteX386" fmla="*/ 208861 w 1197469"/>
              <a:gd name="connsiteY386" fmla="*/ 151385 h 1216800"/>
              <a:gd name="connsiteX387" fmla="*/ 223234 w 1197469"/>
              <a:gd name="connsiteY387" fmla="*/ 139707 h 1216800"/>
              <a:gd name="connsiteX388" fmla="*/ 238056 w 1197469"/>
              <a:gd name="connsiteY388" fmla="*/ 128478 h 1216800"/>
              <a:gd name="connsiteX389" fmla="*/ 268599 w 1197469"/>
              <a:gd name="connsiteY389" fmla="*/ 107816 h 1216800"/>
              <a:gd name="connsiteX390" fmla="*/ 261330 w 1197469"/>
              <a:gd name="connsiteY390" fmla="*/ 113555 h 1216800"/>
              <a:gd name="connsiteX391" fmla="*/ 311383 w 1197469"/>
              <a:gd name="connsiteY391" fmla="*/ 80922 h 1216800"/>
              <a:gd name="connsiteX392" fmla="*/ 375950 w 1197469"/>
              <a:gd name="connsiteY392" fmla="*/ 48976 h 1216800"/>
              <a:gd name="connsiteX393" fmla="*/ 515190 w 1197469"/>
              <a:gd name="connsiteY393" fmla="*/ 8551 h 1216800"/>
              <a:gd name="connsiteX394" fmla="*/ 588460 w 1197469"/>
              <a:gd name="connsiteY394" fmla="*/ 74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197469" h="1216800">
                <a:moveTo>
                  <a:pt x="39291" y="828753"/>
                </a:moveTo>
                <a:lnTo>
                  <a:pt x="43312" y="838759"/>
                </a:lnTo>
                <a:lnTo>
                  <a:pt x="44018" y="841300"/>
                </a:lnTo>
                <a:cubicBezTo>
                  <a:pt x="46713" y="847588"/>
                  <a:pt x="48959" y="854325"/>
                  <a:pt x="51654" y="860614"/>
                </a:cubicBezTo>
                <a:cubicBezTo>
                  <a:pt x="48959" y="854325"/>
                  <a:pt x="46713" y="848037"/>
                  <a:pt x="44018" y="841749"/>
                </a:cubicBezTo>
                <a:cubicBezTo>
                  <a:pt x="43120" y="838605"/>
                  <a:pt x="41772" y="835460"/>
                  <a:pt x="40425" y="832316"/>
                </a:cubicBezTo>
                <a:close/>
                <a:moveTo>
                  <a:pt x="32372" y="808362"/>
                </a:moveTo>
                <a:lnTo>
                  <a:pt x="37280" y="822435"/>
                </a:lnTo>
                <a:lnTo>
                  <a:pt x="39291" y="828753"/>
                </a:lnTo>
                <a:lnTo>
                  <a:pt x="34585" y="817045"/>
                </a:lnTo>
                <a:close/>
                <a:moveTo>
                  <a:pt x="22442" y="770596"/>
                </a:moveTo>
                <a:lnTo>
                  <a:pt x="26052" y="784705"/>
                </a:lnTo>
                <a:lnTo>
                  <a:pt x="27890" y="790785"/>
                </a:lnTo>
                <a:lnTo>
                  <a:pt x="32372" y="808362"/>
                </a:lnTo>
                <a:lnTo>
                  <a:pt x="30543" y="803121"/>
                </a:lnTo>
                <a:cubicBezTo>
                  <a:pt x="28747" y="796832"/>
                  <a:pt x="26950" y="790095"/>
                  <a:pt x="25153" y="783357"/>
                </a:cubicBezTo>
                <a:close/>
                <a:moveTo>
                  <a:pt x="17959" y="751840"/>
                </a:moveTo>
                <a:lnTo>
                  <a:pt x="20946" y="763555"/>
                </a:lnTo>
                <a:lnTo>
                  <a:pt x="22442" y="770596"/>
                </a:lnTo>
                <a:lnTo>
                  <a:pt x="21111" y="765391"/>
                </a:lnTo>
                <a:close/>
                <a:moveTo>
                  <a:pt x="6888" y="697382"/>
                </a:moveTo>
                <a:lnTo>
                  <a:pt x="14787" y="734563"/>
                </a:lnTo>
                <a:lnTo>
                  <a:pt x="16619" y="746077"/>
                </a:lnTo>
                <a:lnTo>
                  <a:pt x="17959" y="751840"/>
                </a:lnTo>
                <a:lnTo>
                  <a:pt x="8029" y="712895"/>
                </a:lnTo>
                <a:close/>
                <a:moveTo>
                  <a:pt x="0" y="603692"/>
                </a:moveTo>
                <a:lnTo>
                  <a:pt x="6888" y="697382"/>
                </a:lnTo>
                <a:lnTo>
                  <a:pt x="6176" y="694030"/>
                </a:lnTo>
                <a:cubicBezTo>
                  <a:pt x="2021" y="664105"/>
                  <a:pt x="0" y="634011"/>
                  <a:pt x="0" y="603692"/>
                </a:cubicBezTo>
                <a:close/>
                <a:moveTo>
                  <a:pt x="8759" y="602907"/>
                </a:moveTo>
                <a:cubicBezTo>
                  <a:pt x="7861" y="602569"/>
                  <a:pt x="6737" y="604142"/>
                  <a:pt x="5390" y="607735"/>
                </a:cubicBezTo>
                <a:cubicBezTo>
                  <a:pt x="5839" y="653100"/>
                  <a:pt x="10780" y="701161"/>
                  <a:pt x="21111" y="746975"/>
                </a:cubicBezTo>
                <a:cubicBezTo>
                  <a:pt x="31442" y="792790"/>
                  <a:pt x="46713" y="836808"/>
                  <a:pt x="64230" y="875885"/>
                </a:cubicBezTo>
                <a:cubicBezTo>
                  <a:pt x="71417" y="891606"/>
                  <a:pt x="83095" y="913615"/>
                  <a:pt x="97918" y="936971"/>
                </a:cubicBezTo>
                <a:cubicBezTo>
                  <a:pt x="112740" y="960328"/>
                  <a:pt x="131156" y="983684"/>
                  <a:pt x="149122" y="1003447"/>
                </a:cubicBezTo>
                <a:cubicBezTo>
                  <a:pt x="167538" y="1022762"/>
                  <a:pt x="184606" y="1038482"/>
                  <a:pt x="196284" y="1047017"/>
                </a:cubicBezTo>
                <a:cubicBezTo>
                  <a:pt x="207963" y="1055550"/>
                  <a:pt x="213802" y="1057796"/>
                  <a:pt x="209759" y="1050160"/>
                </a:cubicBezTo>
                <a:cubicBezTo>
                  <a:pt x="191344" y="1039830"/>
                  <a:pt x="156758" y="1009287"/>
                  <a:pt x="123969" y="964819"/>
                </a:cubicBezTo>
                <a:cubicBezTo>
                  <a:pt x="107350" y="942361"/>
                  <a:pt x="91180" y="916759"/>
                  <a:pt x="77256" y="889360"/>
                </a:cubicBezTo>
                <a:cubicBezTo>
                  <a:pt x="63332" y="861512"/>
                  <a:pt x="51205" y="832316"/>
                  <a:pt x="42221" y="803121"/>
                </a:cubicBezTo>
                <a:cubicBezTo>
                  <a:pt x="33238" y="773925"/>
                  <a:pt x="26501" y="745179"/>
                  <a:pt x="22009" y="719127"/>
                </a:cubicBezTo>
                <a:cubicBezTo>
                  <a:pt x="21111" y="712390"/>
                  <a:pt x="20212" y="706101"/>
                  <a:pt x="19314" y="699813"/>
                </a:cubicBezTo>
                <a:cubicBezTo>
                  <a:pt x="18416" y="693525"/>
                  <a:pt x="17517" y="687686"/>
                  <a:pt x="17068" y="681847"/>
                </a:cubicBezTo>
                <a:cubicBezTo>
                  <a:pt x="16619" y="676008"/>
                  <a:pt x="16170" y="670618"/>
                  <a:pt x="15272" y="665228"/>
                </a:cubicBezTo>
                <a:cubicBezTo>
                  <a:pt x="14822" y="662533"/>
                  <a:pt x="14822" y="659838"/>
                  <a:pt x="14373" y="657592"/>
                </a:cubicBezTo>
                <a:cubicBezTo>
                  <a:pt x="14373" y="654897"/>
                  <a:pt x="13924" y="652651"/>
                  <a:pt x="13924" y="650405"/>
                </a:cubicBezTo>
                <a:cubicBezTo>
                  <a:pt x="13475" y="640973"/>
                  <a:pt x="12577" y="632888"/>
                  <a:pt x="12127" y="625701"/>
                </a:cubicBezTo>
                <a:cubicBezTo>
                  <a:pt x="11678" y="618964"/>
                  <a:pt x="11229" y="613574"/>
                  <a:pt x="10780" y="609531"/>
                </a:cubicBezTo>
                <a:cubicBezTo>
                  <a:pt x="10331" y="605489"/>
                  <a:pt x="9657" y="603243"/>
                  <a:pt x="8759" y="602907"/>
                </a:cubicBezTo>
                <a:close/>
                <a:moveTo>
                  <a:pt x="38328" y="410046"/>
                </a:moveTo>
                <a:lnTo>
                  <a:pt x="19982" y="466989"/>
                </a:lnTo>
                <a:lnTo>
                  <a:pt x="28802" y="432835"/>
                </a:lnTo>
                <a:close/>
                <a:moveTo>
                  <a:pt x="114764" y="261271"/>
                </a:moveTo>
                <a:lnTo>
                  <a:pt x="101062" y="280295"/>
                </a:lnTo>
                <a:lnTo>
                  <a:pt x="94166" y="291886"/>
                </a:lnTo>
                <a:lnTo>
                  <a:pt x="98367" y="285236"/>
                </a:lnTo>
                <a:cubicBezTo>
                  <a:pt x="100163" y="282541"/>
                  <a:pt x="102409" y="279846"/>
                  <a:pt x="104206" y="276701"/>
                </a:cubicBezTo>
                <a:close/>
                <a:moveTo>
                  <a:pt x="946661" y="165628"/>
                </a:moveTo>
                <a:lnTo>
                  <a:pt x="946873" y="165787"/>
                </a:lnTo>
                <a:lnTo>
                  <a:pt x="950430" y="168004"/>
                </a:lnTo>
                <a:close/>
                <a:moveTo>
                  <a:pt x="237872" y="162842"/>
                </a:moveTo>
                <a:lnTo>
                  <a:pt x="237607" y="163063"/>
                </a:lnTo>
                <a:cubicBezTo>
                  <a:pt x="228624" y="170699"/>
                  <a:pt x="221437" y="178335"/>
                  <a:pt x="215598" y="184623"/>
                </a:cubicBezTo>
                <a:cubicBezTo>
                  <a:pt x="209310" y="190013"/>
                  <a:pt x="202573" y="195403"/>
                  <a:pt x="196284" y="201242"/>
                </a:cubicBezTo>
                <a:lnTo>
                  <a:pt x="208267" y="189727"/>
                </a:lnTo>
                <a:lnTo>
                  <a:pt x="233883" y="166001"/>
                </a:lnTo>
                <a:close/>
                <a:moveTo>
                  <a:pt x="259705" y="145546"/>
                </a:moveTo>
                <a:lnTo>
                  <a:pt x="237872" y="162842"/>
                </a:lnTo>
                <a:lnTo>
                  <a:pt x="251531" y="151385"/>
                </a:lnTo>
                <a:close/>
                <a:moveTo>
                  <a:pt x="228380" y="140251"/>
                </a:moveTo>
                <a:lnTo>
                  <a:pt x="209261" y="155610"/>
                </a:lnTo>
                <a:lnTo>
                  <a:pt x="197424" y="168058"/>
                </a:lnTo>
                <a:lnTo>
                  <a:pt x="192691" y="172495"/>
                </a:lnTo>
                <a:cubicBezTo>
                  <a:pt x="190445" y="174741"/>
                  <a:pt x="187750" y="177436"/>
                  <a:pt x="185504" y="179682"/>
                </a:cubicBezTo>
                <a:cubicBezTo>
                  <a:pt x="180564" y="184623"/>
                  <a:pt x="175623" y="189564"/>
                  <a:pt x="170682" y="194505"/>
                </a:cubicBezTo>
                <a:lnTo>
                  <a:pt x="148430" y="219583"/>
                </a:lnTo>
                <a:lnTo>
                  <a:pt x="133423" y="235365"/>
                </a:lnTo>
                <a:lnTo>
                  <a:pt x="116495" y="258867"/>
                </a:lnTo>
                <a:lnTo>
                  <a:pt x="142385" y="226395"/>
                </a:lnTo>
                <a:lnTo>
                  <a:pt x="148430" y="219583"/>
                </a:lnTo>
                <a:lnTo>
                  <a:pt x="197424" y="168058"/>
                </a:lnTo>
                <a:lnTo>
                  <a:pt x="199878" y="165758"/>
                </a:lnTo>
                <a:cubicBezTo>
                  <a:pt x="203920" y="161715"/>
                  <a:pt x="208412" y="158122"/>
                  <a:pt x="212454" y="154080"/>
                </a:cubicBezTo>
                <a:lnTo>
                  <a:pt x="225480" y="142851"/>
                </a:lnTo>
                <a:close/>
                <a:moveTo>
                  <a:pt x="949512" y="114265"/>
                </a:moveTo>
                <a:cubicBezTo>
                  <a:pt x="949496" y="113974"/>
                  <a:pt x="950188" y="114027"/>
                  <a:pt x="951819" y="114553"/>
                </a:cubicBezTo>
                <a:cubicBezTo>
                  <a:pt x="953995" y="115255"/>
                  <a:pt x="957841" y="116799"/>
                  <a:pt x="963905" y="119494"/>
                </a:cubicBezTo>
                <a:cubicBezTo>
                  <a:pt x="986363" y="134766"/>
                  <a:pt x="973786" y="129376"/>
                  <a:pt x="962557" y="122638"/>
                </a:cubicBezTo>
                <a:cubicBezTo>
                  <a:pt x="955988" y="119101"/>
                  <a:pt x="949561" y="115138"/>
                  <a:pt x="949512" y="114265"/>
                </a:cubicBezTo>
                <a:close/>
                <a:moveTo>
                  <a:pt x="815144" y="90501"/>
                </a:moveTo>
                <a:lnTo>
                  <a:pt x="830054" y="96587"/>
                </a:lnTo>
                <a:lnTo>
                  <a:pt x="852962" y="106917"/>
                </a:lnTo>
                <a:lnTo>
                  <a:pt x="874970" y="118147"/>
                </a:lnTo>
                <a:cubicBezTo>
                  <a:pt x="868233" y="114553"/>
                  <a:pt x="861495" y="110960"/>
                  <a:pt x="854758" y="106917"/>
                </a:cubicBezTo>
                <a:lnTo>
                  <a:pt x="846941" y="103179"/>
                </a:lnTo>
                <a:lnTo>
                  <a:pt x="829407" y="95707"/>
                </a:lnTo>
                <a:lnTo>
                  <a:pt x="821070" y="92545"/>
                </a:lnTo>
                <a:close/>
                <a:moveTo>
                  <a:pt x="353491" y="88502"/>
                </a:moveTo>
                <a:cubicBezTo>
                  <a:pt x="323847" y="103324"/>
                  <a:pt x="294651" y="120842"/>
                  <a:pt x="267252" y="140156"/>
                </a:cubicBezTo>
                <a:lnTo>
                  <a:pt x="259705" y="145546"/>
                </a:lnTo>
                <a:lnTo>
                  <a:pt x="266298" y="140324"/>
                </a:lnTo>
                <a:cubicBezTo>
                  <a:pt x="292967" y="121066"/>
                  <a:pt x="322499" y="103325"/>
                  <a:pt x="353491" y="88502"/>
                </a:cubicBezTo>
                <a:close/>
                <a:moveTo>
                  <a:pt x="414921" y="84193"/>
                </a:moveTo>
                <a:lnTo>
                  <a:pt x="406493" y="87154"/>
                </a:lnTo>
                <a:lnTo>
                  <a:pt x="404517" y="88001"/>
                </a:lnTo>
                <a:close/>
                <a:moveTo>
                  <a:pt x="312168" y="79968"/>
                </a:moveTo>
                <a:cubicBezTo>
                  <a:pt x="304532" y="84460"/>
                  <a:pt x="297346" y="89850"/>
                  <a:pt x="289710" y="94341"/>
                </a:cubicBezTo>
                <a:cubicBezTo>
                  <a:pt x="282074" y="98384"/>
                  <a:pt x="275337" y="102875"/>
                  <a:pt x="268150" y="107367"/>
                </a:cubicBezTo>
                <a:cubicBezTo>
                  <a:pt x="272642" y="104223"/>
                  <a:pt x="276684" y="101079"/>
                  <a:pt x="281176" y="97485"/>
                </a:cubicBezTo>
                <a:cubicBezTo>
                  <a:pt x="288812" y="92994"/>
                  <a:pt x="304083" y="84010"/>
                  <a:pt x="312168" y="79968"/>
                </a:cubicBezTo>
                <a:close/>
                <a:moveTo>
                  <a:pt x="719162" y="61146"/>
                </a:moveTo>
                <a:lnTo>
                  <a:pt x="785587" y="79069"/>
                </a:lnTo>
                <a:cubicBezTo>
                  <a:pt x="774358" y="75476"/>
                  <a:pt x="763129" y="72781"/>
                  <a:pt x="751900" y="70086"/>
                </a:cubicBezTo>
                <a:cubicBezTo>
                  <a:pt x="746510" y="68739"/>
                  <a:pt x="740671" y="67841"/>
                  <a:pt x="734831" y="66493"/>
                </a:cubicBezTo>
                <a:lnTo>
                  <a:pt x="725593" y="64791"/>
                </a:lnTo>
                <a:lnTo>
                  <a:pt x="775091" y="77518"/>
                </a:lnTo>
                <a:lnTo>
                  <a:pt x="787336" y="82000"/>
                </a:lnTo>
                <a:lnTo>
                  <a:pt x="803017" y="86243"/>
                </a:lnTo>
                <a:lnTo>
                  <a:pt x="785587" y="79968"/>
                </a:lnTo>
                <a:cubicBezTo>
                  <a:pt x="790977" y="81765"/>
                  <a:pt x="796815" y="83561"/>
                  <a:pt x="802205" y="84909"/>
                </a:cubicBezTo>
                <a:lnTo>
                  <a:pt x="804624" y="85758"/>
                </a:lnTo>
                <a:lnTo>
                  <a:pt x="797714" y="83112"/>
                </a:lnTo>
                <a:cubicBezTo>
                  <a:pt x="790977" y="80866"/>
                  <a:pt x="783790" y="78172"/>
                  <a:pt x="777052" y="75925"/>
                </a:cubicBezTo>
                <a:cubicBezTo>
                  <a:pt x="763128" y="71883"/>
                  <a:pt x="749204" y="67392"/>
                  <a:pt x="734831" y="64247"/>
                </a:cubicBezTo>
                <a:close/>
                <a:moveTo>
                  <a:pt x="652221" y="51642"/>
                </a:moveTo>
                <a:lnTo>
                  <a:pt x="714251" y="60174"/>
                </a:lnTo>
                <a:lnTo>
                  <a:pt x="691711" y="55713"/>
                </a:lnTo>
                <a:close/>
                <a:moveTo>
                  <a:pt x="562560" y="51546"/>
                </a:moveTo>
                <a:lnTo>
                  <a:pt x="560107" y="51671"/>
                </a:lnTo>
                <a:lnTo>
                  <a:pt x="547048" y="53137"/>
                </a:lnTo>
                <a:lnTo>
                  <a:pt x="556963" y="52120"/>
                </a:lnTo>
                <a:close/>
                <a:moveTo>
                  <a:pt x="604125" y="49425"/>
                </a:moveTo>
                <a:lnTo>
                  <a:pt x="585202" y="50390"/>
                </a:lnTo>
                <a:lnTo>
                  <a:pt x="635535" y="50707"/>
                </a:lnTo>
                <a:close/>
                <a:moveTo>
                  <a:pt x="824215" y="48527"/>
                </a:moveTo>
                <a:lnTo>
                  <a:pt x="839606" y="52924"/>
                </a:lnTo>
                <a:lnTo>
                  <a:pt x="854882" y="58083"/>
                </a:lnTo>
                <a:lnTo>
                  <a:pt x="870029" y="63798"/>
                </a:lnTo>
                <a:cubicBezTo>
                  <a:pt x="909556" y="80866"/>
                  <a:pt x="946387" y="101528"/>
                  <a:pt x="980972" y="125783"/>
                </a:cubicBezTo>
                <a:cubicBezTo>
                  <a:pt x="982769" y="127130"/>
                  <a:pt x="985015" y="128927"/>
                  <a:pt x="986812" y="130274"/>
                </a:cubicBezTo>
                <a:cubicBezTo>
                  <a:pt x="976930" y="124884"/>
                  <a:pt x="969294" y="121740"/>
                  <a:pt x="963455" y="119045"/>
                </a:cubicBezTo>
                <a:cubicBezTo>
                  <a:pt x="960760" y="117248"/>
                  <a:pt x="957167" y="115003"/>
                  <a:pt x="953124" y="112308"/>
                </a:cubicBezTo>
                <a:cubicBezTo>
                  <a:pt x="949082" y="109613"/>
                  <a:pt x="944141" y="106918"/>
                  <a:pt x="938751" y="103774"/>
                </a:cubicBezTo>
                <a:cubicBezTo>
                  <a:pt x="927971" y="97036"/>
                  <a:pt x="913149" y="89850"/>
                  <a:pt x="895182" y="81315"/>
                </a:cubicBezTo>
                <a:cubicBezTo>
                  <a:pt x="883504" y="75477"/>
                  <a:pt x="872275" y="69637"/>
                  <a:pt x="859698" y="63798"/>
                </a:cubicBezTo>
                <a:cubicBezTo>
                  <a:pt x="853859" y="61103"/>
                  <a:pt x="848020" y="58408"/>
                  <a:pt x="842181" y="55713"/>
                </a:cubicBezTo>
                <a:close/>
                <a:moveTo>
                  <a:pt x="539184" y="31670"/>
                </a:moveTo>
                <a:lnTo>
                  <a:pt x="519570" y="33648"/>
                </a:lnTo>
                <a:cubicBezTo>
                  <a:pt x="510587" y="34827"/>
                  <a:pt x="501266" y="36399"/>
                  <a:pt x="491385" y="38645"/>
                </a:cubicBezTo>
                <a:lnTo>
                  <a:pt x="469247" y="44451"/>
                </a:lnTo>
                <a:lnTo>
                  <a:pt x="505926" y="36624"/>
                </a:lnTo>
                <a:close/>
                <a:moveTo>
                  <a:pt x="567743" y="29661"/>
                </a:moveTo>
                <a:lnTo>
                  <a:pt x="550013" y="30506"/>
                </a:lnTo>
                <a:lnTo>
                  <a:pt x="553369" y="30111"/>
                </a:lnTo>
                <a:cubicBezTo>
                  <a:pt x="552022" y="30111"/>
                  <a:pt x="550225" y="30560"/>
                  <a:pt x="548878" y="30560"/>
                </a:cubicBezTo>
                <a:lnTo>
                  <a:pt x="550013" y="30506"/>
                </a:lnTo>
                <a:lnTo>
                  <a:pt x="549550" y="30560"/>
                </a:lnTo>
                <a:lnTo>
                  <a:pt x="549776" y="30560"/>
                </a:lnTo>
                <a:cubicBezTo>
                  <a:pt x="521478" y="34602"/>
                  <a:pt x="489139" y="40891"/>
                  <a:pt x="455002" y="50323"/>
                </a:cubicBezTo>
                <a:cubicBezTo>
                  <a:pt x="421764" y="59756"/>
                  <a:pt x="386730" y="72332"/>
                  <a:pt x="353491" y="88502"/>
                </a:cubicBezTo>
                <a:cubicBezTo>
                  <a:pt x="371682" y="79294"/>
                  <a:pt x="390211" y="71097"/>
                  <a:pt x="408851" y="63911"/>
                </a:cubicBezTo>
                <a:lnTo>
                  <a:pt x="462517" y="46165"/>
                </a:lnTo>
                <a:lnTo>
                  <a:pt x="454104" y="48077"/>
                </a:lnTo>
                <a:lnTo>
                  <a:pt x="445570" y="50772"/>
                </a:lnTo>
                <a:cubicBezTo>
                  <a:pt x="439282" y="52569"/>
                  <a:pt x="432544" y="54815"/>
                  <a:pt x="426256" y="56611"/>
                </a:cubicBezTo>
                <a:lnTo>
                  <a:pt x="406942" y="63349"/>
                </a:lnTo>
                <a:cubicBezTo>
                  <a:pt x="403798" y="64696"/>
                  <a:pt x="400654" y="65594"/>
                  <a:pt x="397509" y="66942"/>
                </a:cubicBezTo>
                <a:lnTo>
                  <a:pt x="388077" y="70984"/>
                </a:lnTo>
                <a:cubicBezTo>
                  <a:pt x="362924" y="80866"/>
                  <a:pt x="338669" y="93443"/>
                  <a:pt x="315762" y="106469"/>
                </a:cubicBezTo>
                <a:cubicBezTo>
                  <a:pt x="309923" y="110062"/>
                  <a:pt x="304533" y="113206"/>
                  <a:pt x="298693" y="116799"/>
                </a:cubicBezTo>
                <a:cubicBezTo>
                  <a:pt x="292855" y="120392"/>
                  <a:pt x="287914" y="123986"/>
                  <a:pt x="282075" y="127579"/>
                </a:cubicBezTo>
                <a:cubicBezTo>
                  <a:pt x="271295" y="134766"/>
                  <a:pt x="260964" y="142851"/>
                  <a:pt x="250633" y="150487"/>
                </a:cubicBezTo>
                <a:lnTo>
                  <a:pt x="233883" y="166001"/>
                </a:lnTo>
                <a:lnTo>
                  <a:pt x="228617" y="170172"/>
                </a:lnTo>
                <a:lnTo>
                  <a:pt x="208267" y="189727"/>
                </a:lnTo>
                <a:lnTo>
                  <a:pt x="195835" y="201242"/>
                </a:lnTo>
                <a:cubicBezTo>
                  <a:pt x="190445" y="206632"/>
                  <a:pt x="185504" y="212022"/>
                  <a:pt x="181013" y="217412"/>
                </a:cubicBezTo>
                <a:cubicBezTo>
                  <a:pt x="176521" y="222802"/>
                  <a:pt x="171581" y="228192"/>
                  <a:pt x="167089" y="233582"/>
                </a:cubicBezTo>
                <a:cubicBezTo>
                  <a:pt x="158555" y="244811"/>
                  <a:pt x="150021" y="255591"/>
                  <a:pt x="142385" y="266820"/>
                </a:cubicBezTo>
                <a:cubicBezTo>
                  <a:pt x="134300" y="278049"/>
                  <a:pt x="127563" y="289727"/>
                  <a:pt x="119926" y="301406"/>
                </a:cubicBezTo>
                <a:cubicBezTo>
                  <a:pt x="113189" y="313533"/>
                  <a:pt x="106003" y="325660"/>
                  <a:pt x="99265" y="338686"/>
                </a:cubicBezTo>
                <a:cubicBezTo>
                  <a:pt x="101511" y="335093"/>
                  <a:pt x="103757" y="331050"/>
                  <a:pt x="106452" y="326559"/>
                </a:cubicBezTo>
                <a:cubicBezTo>
                  <a:pt x="109147" y="322516"/>
                  <a:pt x="111842" y="318024"/>
                  <a:pt x="114986" y="313533"/>
                </a:cubicBezTo>
                <a:cubicBezTo>
                  <a:pt x="117681" y="309041"/>
                  <a:pt x="120825" y="304999"/>
                  <a:pt x="123520" y="300507"/>
                </a:cubicBezTo>
                <a:cubicBezTo>
                  <a:pt x="127563" y="297812"/>
                  <a:pt x="130257" y="293770"/>
                  <a:pt x="132503" y="290176"/>
                </a:cubicBezTo>
                <a:cubicBezTo>
                  <a:pt x="139690" y="278498"/>
                  <a:pt x="147775" y="267718"/>
                  <a:pt x="155860" y="256040"/>
                </a:cubicBezTo>
                <a:cubicBezTo>
                  <a:pt x="164394" y="245260"/>
                  <a:pt x="172928" y="234031"/>
                  <a:pt x="182360" y="223700"/>
                </a:cubicBezTo>
                <a:cubicBezTo>
                  <a:pt x="191344" y="212920"/>
                  <a:pt x="201674" y="203039"/>
                  <a:pt x="211556" y="193157"/>
                </a:cubicBezTo>
                <a:cubicBezTo>
                  <a:pt x="221887" y="183725"/>
                  <a:pt x="232217" y="173843"/>
                  <a:pt x="243447" y="164860"/>
                </a:cubicBezTo>
                <a:cubicBezTo>
                  <a:pt x="248837" y="160368"/>
                  <a:pt x="254227" y="155877"/>
                  <a:pt x="260065" y="151385"/>
                </a:cubicBezTo>
                <a:cubicBezTo>
                  <a:pt x="265905" y="147342"/>
                  <a:pt x="271295" y="142851"/>
                  <a:pt x="277134" y="138808"/>
                </a:cubicBezTo>
                <a:cubicBezTo>
                  <a:pt x="282973" y="134766"/>
                  <a:pt x="288812" y="130723"/>
                  <a:pt x="294651" y="126681"/>
                </a:cubicBezTo>
                <a:cubicBezTo>
                  <a:pt x="300490" y="122638"/>
                  <a:pt x="306778" y="119045"/>
                  <a:pt x="312618" y="115452"/>
                </a:cubicBezTo>
                <a:lnTo>
                  <a:pt x="321601" y="110062"/>
                </a:lnTo>
                <a:cubicBezTo>
                  <a:pt x="324745" y="108265"/>
                  <a:pt x="327889" y="106469"/>
                  <a:pt x="331033" y="105121"/>
                </a:cubicBezTo>
                <a:cubicBezTo>
                  <a:pt x="337322" y="101977"/>
                  <a:pt x="343161" y="98384"/>
                  <a:pt x="349449" y="95239"/>
                </a:cubicBezTo>
                <a:cubicBezTo>
                  <a:pt x="362026" y="88951"/>
                  <a:pt x="374602" y="82663"/>
                  <a:pt x="387179" y="77722"/>
                </a:cubicBezTo>
                <a:cubicBezTo>
                  <a:pt x="426256" y="60654"/>
                  <a:pt x="469825" y="49425"/>
                  <a:pt x="512945" y="42687"/>
                </a:cubicBezTo>
                <a:cubicBezTo>
                  <a:pt x="556064" y="35950"/>
                  <a:pt x="598735" y="34153"/>
                  <a:pt x="637363" y="33255"/>
                </a:cubicBezTo>
                <a:lnTo>
                  <a:pt x="637363" y="30560"/>
                </a:lnTo>
                <a:cubicBezTo>
                  <a:pt x="634668" y="30560"/>
                  <a:pt x="631524" y="31009"/>
                  <a:pt x="628829" y="31009"/>
                </a:cubicBezTo>
                <a:cubicBezTo>
                  <a:pt x="621193" y="30560"/>
                  <a:pt x="614006" y="30111"/>
                  <a:pt x="607269" y="30111"/>
                </a:cubicBezTo>
                <a:cubicBezTo>
                  <a:pt x="600531" y="29661"/>
                  <a:pt x="593794" y="29661"/>
                  <a:pt x="587056" y="29661"/>
                </a:cubicBezTo>
                <a:cubicBezTo>
                  <a:pt x="580319" y="29661"/>
                  <a:pt x="574031" y="29212"/>
                  <a:pt x="567743" y="29661"/>
                </a:cubicBezTo>
                <a:close/>
                <a:moveTo>
                  <a:pt x="674261" y="11083"/>
                </a:moveTo>
                <a:lnTo>
                  <a:pt x="742018" y="17534"/>
                </a:lnTo>
                <a:cubicBezTo>
                  <a:pt x="786934" y="27865"/>
                  <a:pt x="831402" y="44035"/>
                  <a:pt x="873174" y="64247"/>
                </a:cubicBezTo>
                <a:cubicBezTo>
                  <a:pt x="872275" y="63798"/>
                  <a:pt x="871377" y="63798"/>
                  <a:pt x="870479" y="63349"/>
                </a:cubicBezTo>
                <a:lnTo>
                  <a:pt x="854882" y="58083"/>
                </a:lnTo>
                <a:lnTo>
                  <a:pt x="846223" y="54815"/>
                </a:lnTo>
                <a:lnTo>
                  <a:pt x="839606" y="52924"/>
                </a:lnTo>
                <a:lnTo>
                  <a:pt x="819831" y="46247"/>
                </a:lnTo>
                <a:lnTo>
                  <a:pt x="824664" y="47628"/>
                </a:lnTo>
                <a:cubicBezTo>
                  <a:pt x="805799" y="40441"/>
                  <a:pt x="786036" y="33704"/>
                  <a:pt x="766722" y="28314"/>
                </a:cubicBezTo>
                <a:close/>
                <a:moveTo>
                  <a:pt x="661822" y="9898"/>
                </a:moveTo>
                <a:lnTo>
                  <a:pt x="667906" y="9898"/>
                </a:lnTo>
                <a:lnTo>
                  <a:pt x="674261" y="11083"/>
                </a:lnTo>
                <a:close/>
                <a:moveTo>
                  <a:pt x="588460" y="747"/>
                </a:moveTo>
                <a:cubicBezTo>
                  <a:pt x="613221" y="-433"/>
                  <a:pt x="638261" y="-208"/>
                  <a:pt x="663414" y="1364"/>
                </a:cubicBezTo>
                <a:cubicBezTo>
                  <a:pt x="713721" y="4958"/>
                  <a:pt x="764476" y="14839"/>
                  <a:pt x="814333" y="31009"/>
                </a:cubicBezTo>
                <a:cubicBezTo>
                  <a:pt x="864190" y="47179"/>
                  <a:pt x="918090" y="75027"/>
                  <a:pt x="961659" y="105121"/>
                </a:cubicBezTo>
                <a:cubicBezTo>
                  <a:pt x="896081" y="63349"/>
                  <a:pt x="821071" y="32356"/>
                  <a:pt x="742018" y="17085"/>
                </a:cubicBezTo>
                <a:cubicBezTo>
                  <a:pt x="703839" y="8102"/>
                  <a:pt x="666109" y="3161"/>
                  <a:pt x="629727" y="2263"/>
                </a:cubicBezTo>
                <a:cubicBezTo>
                  <a:pt x="593794" y="915"/>
                  <a:pt x="559658" y="4508"/>
                  <a:pt x="529563" y="10348"/>
                </a:cubicBezTo>
                <a:cubicBezTo>
                  <a:pt x="522377" y="11695"/>
                  <a:pt x="515640" y="13043"/>
                  <a:pt x="508453" y="14390"/>
                </a:cubicBezTo>
                <a:cubicBezTo>
                  <a:pt x="501715" y="16187"/>
                  <a:pt x="494529" y="17534"/>
                  <a:pt x="487791" y="19331"/>
                </a:cubicBezTo>
                <a:cubicBezTo>
                  <a:pt x="529788" y="10348"/>
                  <a:pt x="572571" y="5744"/>
                  <a:pt x="615241" y="5463"/>
                </a:cubicBezTo>
                <a:lnTo>
                  <a:pt x="661822" y="9898"/>
                </a:lnTo>
                <a:lnTo>
                  <a:pt x="576726" y="9898"/>
                </a:lnTo>
                <a:cubicBezTo>
                  <a:pt x="569539" y="10348"/>
                  <a:pt x="562802" y="11695"/>
                  <a:pt x="556064" y="12593"/>
                </a:cubicBezTo>
                <a:cubicBezTo>
                  <a:pt x="542140" y="14390"/>
                  <a:pt x="528216" y="17085"/>
                  <a:pt x="514292" y="19331"/>
                </a:cubicBezTo>
                <a:cubicBezTo>
                  <a:pt x="565946" y="10797"/>
                  <a:pt x="618947" y="8551"/>
                  <a:pt x="671050" y="12593"/>
                </a:cubicBezTo>
                <a:cubicBezTo>
                  <a:pt x="703390" y="15288"/>
                  <a:pt x="735280" y="20678"/>
                  <a:pt x="766722" y="28314"/>
                </a:cubicBezTo>
                <a:lnTo>
                  <a:pt x="819831" y="46247"/>
                </a:lnTo>
                <a:lnTo>
                  <a:pt x="818376" y="45831"/>
                </a:lnTo>
                <a:cubicBezTo>
                  <a:pt x="814333" y="44484"/>
                  <a:pt x="807596" y="43136"/>
                  <a:pt x="800858" y="42238"/>
                </a:cubicBezTo>
                <a:cubicBezTo>
                  <a:pt x="794121" y="41340"/>
                  <a:pt x="786934" y="39992"/>
                  <a:pt x="781095" y="39992"/>
                </a:cubicBezTo>
                <a:cubicBezTo>
                  <a:pt x="769417" y="39992"/>
                  <a:pt x="763129" y="41340"/>
                  <a:pt x="775256" y="46281"/>
                </a:cubicBezTo>
                <a:cubicBezTo>
                  <a:pt x="807596" y="55713"/>
                  <a:pt x="842181" y="68739"/>
                  <a:pt x="874970" y="84909"/>
                </a:cubicBezTo>
                <a:cubicBezTo>
                  <a:pt x="907759" y="101079"/>
                  <a:pt x="938751" y="119943"/>
                  <a:pt x="964803" y="138359"/>
                </a:cubicBezTo>
                <a:cubicBezTo>
                  <a:pt x="977380" y="147792"/>
                  <a:pt x="989507" y="156775"/>
                  <a:pt x="999838" y="165758"/>
                </a:cubicBezTo>
                <a:cubicBezTo>
                  <a:pt x="1004778" y="170250"/>
                  <a:pt x="1009719" y="173843"/>
                  <a:pt x="1014211" y="177885"/>
                </a:cubicBezTo>
                <a:cubicBezTo>
                  <a:pt x="1018703" y="181928"/>
                  <a:pt x="1022745" y="185521"/>
                  <a:pt x="1026339" y="189115"/>
                </a:cubicBezTo>
                <a:cubicBezTo>
                  <a:pt x="1033525" y="195852"/>
                  <a:pt x="1038915" y="201691"/>
                  <a:pt x="1042957" y="205285"/>
                </a:cubicBezTo>
                <a:cubicBezTo>
                  <a:pt x="1044754" y="207081"/>
                  <a:pt x="1046102" y="208878"/>
                  <a:pt x="1047449" y="209776"/>
                </a:cubicBezTo>
                <a:cubicBezTo>
                  <a:pt x="1048347" y="210675"/>
                  <a:pt x="1048797" y="211573"/>
                  <a:pt x="1048797" y="211573"/>
                </a:cubicBezTo>
                <a:cubicBezTo>
                  <a:pt x="1049246" y="212471"/>
                  <a:pt x="1047000" y="211123"/>
                  <a:pt x="1042957" y="207530"/>
                </a:cubicBezTo>
                <a:cubicBezTo>
                  <a:pt x="1038915" y="203937"/>
                  <a:pt x="1033076" y="198098"/>
                  <a:pt x="1025440" y="191810"/>
                </a:cubicBezTo>
                <a:cubicBezTo>
                  <a:pt x="1021847" y="188665"/>
                  <a:pt x="1017355" y="185072"/>
                  <a:pt x="1012864" y="181030"/>
                </a:cubicBezTo>
                <a:cubicBezTo>
                  <a:pt x="1008372" y="176987"/>
                  <a:pt x="1003431" y="173394"/>
                  <a:pt x="998490" y="169351"/>
                </a:cubicBezTo>
                <a:cubicBezTo>
                  <a:pt x="988609" y="161266"/>
                  <a:pt x="977380" y="153182"/>
                  <a:pt x="966151" y="145097"/>
                </a:cubicBezTo>
                <a:cubicBezTo>
                  <a:pt x="943693" y="129376"/>
                  <a:pt x="920336" y="115002"/>
                  <a:pt x="902370" y="105570"/>
                </a:cubicBezTo>
                <a:cubicBezTo>
                  <a:pt x="897878" y="103324"/>
                  <a:pt x="893835" y="101079"/>
                  <a:pt x="890242" y="99282"/>
                </a:cubicBezTo>
                <a:cubicBezTo>
                  <a:pt x="886649" y="97485"/>
                  <a:pt x="883504" y="96138"/>
                  <a:pt x="881259" y="94790"/>
                </a:cubicBezTo>
                <a:cubicBezTo>
                  <a:pt x="876318" y="92544"/>
                  <a:pt x="874072" y="91646"/>
                  <a:pt x="874970" y="92095"/>
                </a:cubicBezTo>
                <a:cubicBezTo>
                  <a:pt x="880360" y="95239"/>
                  <a:pt x="886199" y="97934"/>
                  <a:pt x="891589" y="101528"/>
                </a:cubicBezTo>
                <a:cubicBezTo>
                  <a:pt x="896979" y="104672"/>
                  <a:pt x="902370" y="108265"/>
                  <a:pt x="907759" y="111409"/>
                </a:cubicBezTo>
                <a:cubicBezTo>
                  <a:pt x="896979" y="106019"/>
                  <a:pt x="886199" y="100629"/>
                  <a:pt x="876318" y="96587"/>
                </a:cubicBezTo>
                <a:cubicBezTo>
                  <a:pt x="870479" y="93892"/>
                  <a:pt x="864190" y="90748"/>
                  <a:pt x="857902" y="87604"/>
                </a:cubicBezTo>
                <a:cubicBezTo>
                  <a:pt x="851614" y="84909"/>
                  <a:pt x="844877" y="81764"/>
                  <a:pt x="838588" y="79069"/>
                </a:cubicBezTo>
                <a:cubicBezTo>
                  <a:pt x="832300" y="76374"/>
                  <a:pt x="826012" y="74129"/>
                  <a:pt x="820172" y="71883"/>
                </a:cubicBezTo>
                <a:cubicBezTo>
                  <a:pt x="814333" y="70086"/>
                  <a:pt x="809392" y="67841"/>
                  <a:pt x="805350" y="66942"/>
                </a:cubicBezTo>
                <a:cubicBezTo>
                  <a:pt x="776154" y="59306"/>
                  <a:pt x="745162" y="51671"/>
                  <a:pt x="712822" y="46281"/>
                </a:cubicBezTo>
                <a:cubicBezTo>
                  <a:pt x="708780" y="45831"/>
                  <a:pt x="704738" y="44933"/>
                  <a:pt x="700695" y="44484"/>
                </a:cubicBezTo>
                <a:cubicBezTo>
                  <a:pt x="696653" y="43586"/>
                  <a:pt x="692610" y="43136"/>
                  <a:pt x="688118" y="42687"/>
                </a:cubicBezTo>
                <a:cubicBezTo>
                  <a:pt x="680033" y="41789"/>
                  <a:pt x="671499" y="40891"/>
                  <a:pt x="662965" y="39992"/>
                </a:cubicBezTo>
                <a:cubicBezTo>
                  <a:pt x="654431" y="39543"/>
                  <a:pt x="646346" y="39094"/>
                  <a:pt x="637812" y="38645"/>
                </a:cubicBezTo>
                <a:cubicBezTo>
                  <a:pt x="629278" y="38196"/>
                  <a:pt x="620744" y="38645"/>
                  <a:pt x="612659" y="39094"/>
                </a:cubicBezTo>
                <a:cubicBezTo>
                  <a:pt x="609964" y="39094"/>
                  <a:pt x="607269" y="39094"/>
                  <a:pt x="604574" y="39543"/>
                </a:cubicBezTo>
                <a:cubicBezTo>
                  <a:pt x="601879" y="39992"/>
                  <a:pt x="599184" y="39992"/>
                  <a:pt x="596489" y="40441"/>
                </a:cubicBezTo>
                <a:cubicBezTo>
                  <a:pt x="591099" y="40891"/>
                  <a:pt x="585260" y="41340"/>
                  <a:pt x="579870" y="41789"/>
                </a:cubicBezTo>
                <a:cubicBezTo>
                  <a:pt x="574031" y="42238"/>
                  <a:pt x="568192" y="43136"/>
                  <a:pt x="562353" y="44035"/>
                </a:cubicBezTo>
                <a:cubicBezTo>
                  <a:pt x="556513" y="44933"/>
                  <a:pt x="550674" y="45831"/>
                  <a:pt x="544835" y="46730"/>
                </a:cubicBezTo>
                <a:cubicBezTo>
                  <a:pt x="521030" y="51221"/>
                  <a:pt x="496325" y="56611"/>
                  <a:pt x="472520" y="64247"/>
                </a:cubicBezTo>
                <a:cubicBezTo>
                  <a:pt x="472520" y="65146"/>
                  <a:pt x="466681" y="66493"/>
                  <a:pt x="461740" y="68289"/>
                </a:cubicBezTo>
                <a:cubicBezTo>
                  <a:pt x="456799" y="69637"/>
                  <a:pt x="452757" y="71434"/>
                  <a:pt x="457248" y="70984"/>
                </a:cubicBezTo>
                <a:lnTo>
                  <a:pt x="449786" y="73243"/>
                </a:lnTo>
                <a:lnTo>
                  <a:pt x="488256" y="63351"/>
                </a:lnTo>
                <a:lnTo>
                  <a:pt x="494791" y="62354"/>
                </a:lnTo>
                <a:lnTo>
                  <a:pt x="505309" y="59756"/>
                </a:lnTo>
                <a:lnTo>
                  <a:pt x="538193" y="54130"/>
                </a:lnTo>
                <a:lnTo>
                  <a:pt x="516089" y="56612"/>
                </a:lnTo>
                <a:cubicBezTo>
                  <a:pt x="501266" y="59307"/>
                  <a:pt x="486444" y="61552"/>
                  <a:pt x="472071" y="65146"/>
                </a:cubicBezTo>
                <a:cubicBezTo>
                  <a:pt x="552022" y="41789"/>
                  <a:pt x="637812" y="38645"/>
                  <a:pt x="721805" y="50323"/>
                </a:cubicBezTo>
                <a:cubicBezTo>
                  <a:pt x="764027" y="56612"/>
                  <a:pt x="811189" y="70985"/>
                  <a:pt x="853859" y="90299"/>
                </a:cubicBezTo>
                <a:cubicBezTo>
                  <a:pt x="896979" y="109164"/>
                  <a:pt x="935158" y="132969"/>
                  <a:pt x="963904" y="151834"/>
                </a:cubicBezTo>
                <a:cubicBezTo>
                  <a:pt x="964802" y="152733"/>
                  <a:pt x="966150" y="153182"/>
                  <a:pt x="967049" y="154080"/>
                </a:cubicBezTo>
                <a:cubicBezTo>
                  <a:pt x="1030380" y="203488"/>
                  <a:pt x="1084729" y="264574"/>
                  <a:pt x="1124705" y="334644"/>
                </a:cubicBezTo>
                <a:cubicBezTo>
                  <a:pt x="1165129" y="404264"/>
                  <a:pt x="1190732" y="482867"/>
                  <a:pt x="1197469" y="563268"/>
                </a:cubicBezTo>
                <a:cubicBezTo>
                  <a:pt x="1195672" y="569107"/>
                  <a:pt x="1192977" y="568658"/>
                  <a:pt x="1189834" y="564615"/>
                </a:cubicBezTo>
                <a:cubicBezTo>
                  <a:pt x="1181749" y="491851"/>
                  <a:pt x="1158841" y="417739"/>
                  <a:pt x="1123357" y="351712"/>
                </a:cubicBezTo>
                <a:lnTo>
                  <a:pt x="1098977" y="315540"/>
                </a:lnTo>
                <a:lnTo>
                  <a:pt x="1098205" y="313982"/>
                </a:lnTo>
                <a:lnTo>
                  <a:pt x="1096637" y="312069"/>
                </a:lnTo>
                <a:lnTo>
                  <a:pt x="1061485" y="259914"/>
                </a:lnTo>
                <a:lnTo>
                  <a:pt x="1021474" y="220294"/>
                </a:lnTo>
                <a:lnTo>
                  <a:pt x="1016906" y="214717"/>
                </a:lnTo>
                <a:lnTo>
                  <a:pt x="1008365" y="207313"/>
                </a:lnTo>
                <a:lnTo>
                  <a:pt x="986812" y="185971"/>
                </a:lnTo>
                <a:cubicBezTo>
                  <a:pt x="975582" y="176988"/>
                  <a:pt x="963904" y="168902"/>
                  <a:pt x="952675" y="160818"/>
                </a:cubicBezTo>
                <a:lnTo>
                  <a:pt x="932193" y="148017"/>
                </a:lnTo>
                <a:lnTo>
                  <a:pt x="968846" y="173057"/>
                </a:lnTo>
                <a:lnTo>
                  <a:pt x="1008365" y="207313"/>
                </a:lnTo>
                <a:lnTo>
                  <a:pt x="1021474" y="220294"/>
                </a:lnTo>
                <a:lnTo>
                  <a:pt x="1096637" y="312069"/>
                </a:lnTo>
                <a:lnTo>
                  <a:pt x="1098977" y="315540"/>
                </a:lnTo>
                <a:lnTo>
                  <a:pt x="1155473" y="429473"/>
                </a:lnTo>
                <a:cubicBezTo>
                  <a:pt x="1169958" y="470066"/>
                  <a:pt x="1179727" y="512288"/>
                  <a:pt x="1184444" y="554734"/>
                </a:cubicBezTo>
                <a:cubicBezTo>
                  <a:pt x="1183096" y="551589"/>
                  <a:pt x="1181300" y="547996"/>
                  <a:pt x="1179952" y="543954"/>
                </a:cubicBezTo>
                <a:cubicBezTo>
                  <a:pt x="1174113" y="503529"/>
                  <a:pt x="1163782" y="463553"/>
                  <a:pt x="1149858" y="426722"/>
                </a:cubicBezTo>
                <a:cubicBezTo>
                  <a:pt x="1135934" y="390340"/>
                  <a:pt x="1118417" y="357102"/>
                  <a:pt x="1099103" y="330152"/>
                </a:cubicBezTo>
                <a:cubicBezTo>
                  <a:pt x="1104942" y="340482"/>
                  <a:pt x="1110781" y="349466"/>
                  <a:pt x="1115273" y="358898"/>
                </a:cubicBezTo>
                <a:cubicBezTo>
                  <a:pt x="1120213" y="367882"/>
                  <a:pt x="1125154" y="376865"/>
                  <a:pt x="1129197" y="385848"/>
                </a:cubicBezTo>
                <a:cubicBezTo>
                  <a:pt x="1131443" y="390340"/>
                  <a:pt x="1133239" y="394831"/>
                  <a:pt x="1135485" y="399323"/>
                </a:cubicBezTo>
                <a:cubicBezTo>
                  <a:pt x="1137731" y="403815"/>
                  <a:pt x="1139527" y="408306"/>
                  <a:pt x="1141324" y="413247"/>
                </a:cubicBezTo>
                <a:cubicBezTo>
                  <a:pt x="1143121" y="417739"/>
                  <a:pt x="1145367" y="422680"/>
                  <a:pt x="1147163" y="427620"/>
                </a:cubicBezTo>
                <a:cubicBezTo>
                  <a:pt x="1148960" y="432561"/>
                  <a:pt x="1150757" y="437951"/>
                  <a:pt x="1152553" y="443341"/>
                </a:cubicBezTo>
                <a:cubicBezTo>
                  <a:pt x="1152104" y="443341"/>
                  <a:pt x="1151655" y="444239"/>
                  <a:pt x="1149858" y="440646"/>
                </a:cubicBezTo>
                <a:cubicBezTo>
                  <a:pt x="1160189" y="467596"/>
                  <a:pt x="1170071" y="500385"/>
                  <a:pt x="1175460" y="533174"/>
                </a:cubicBezTo>
                <a:lnTo>
                  <a:pt x="1168017" y="514950"/>
                </a:lnTo>
                <a:lnTo>
                  <a:pt x="1176086" y="567817"/>
                </a:lnTo>
                <a:cubicBezTo>
                  <a:pt x="1178048" y="587144"/>
                  <a:pt x="1179054" y="606754"/>
                  <a:pt x="1179054" y="626600"/>
                </a:cubicBezTo>
                <a:cubicBezTo>
                  <a:pt x="1179054" y="705981"/>
                  <a:pt x="1162966" y="781604"/>
                  <a:pt x="1133873" y="850388"/>
                </a:cubicBezTo>
                <a:lnTo>
                  <a:pt x="1127039" y="864575"/>
                </a:lnTo>
                <a:lnTo>
                  <a:pt x="1124649" y="872292"/>
                </a:lnTo>
                <a:cubicBezTo>
                  <a:pt x="1123470" y="876784"/>
                  <a:pt x="1123582" y="878581"/>
                  <a:pt x="1125603" y="876334"/>
                </a:cubicBezTo>
                <a:cubicBezTo>
                  <a:pt x="1128298" y="872741"/>
                  <a:pt x="1132341" y="864207"/>
                  <a:pt x="1136833" y="852978"/>
                </a:cubicBezTo>
                <a:cubicBezTo>
                  <a:pt x="1139078" y="847139"/>
                  <a:pt x="1141324" y="840850"/>
                  <a:pt x="1143570" y="834113"/>
                </a:cubicBezTo>
                <a:cubicBezTo>
                  <a:pt x="1144918" y="830520"/>
                  <a:pt x="1146265" y="827375"/>
                  <a:pt x="1147163" y="823333"/>
                </a:cubicBezTo>
                <a:cubicBezTo>
                  <a:pt x="1148062" y="819740"/>
                  <a:pt x="1149409" y="816147"/>
                  <a:pt x="1150308" y="812104"/>
                </a:cubicBezTo>
                <a:cubicBezTo>
                  <a:pt x="1151206" y="810307"/>
                  <a:pt x="1152104" y="808511"/>
                  <a:pt x="1153002" y="806265"/>
                </a:cubicBezTo>
                <a:cubicBezTo>
                  <a:pt x="1146714" y="826028"/>
                  <a:pt x="1148062" y="826477"/>
                  <a:pt x="1150308" y="825130"/>
                </a:cubicBezTo>
                <a:cubicBezTo>
                  <a:pt x="1152104" y="823782"/>
                  <a:pt x="1155698" y="820189"/>
                  <a:pt x="1151206" y="832316"/>
                </a:cubicBezTo>
                <a:cubicBezTo>
                  <a:pt x="1139527" y="863758"/>
                  <a:pt x="1125603" y="894750"/>
                  <a:pt x="1108086" y="923946"/>
                </a:cubicBezTo>
                <a:cubicBezTo>
                  <a:pt x="1090569" y="953591"/>
                  <a:pt x="1071255" y="980540"/>
                  <a:pt x="1050593" y="1005244"/>
                </a:cubicBezTo>
                <a:cubicBezTo>
                  <a:pt x="1045203" y="1011532"/>
                  <a:pt x="1040262" y="1017821"/>
                  <a:pt x="1034872" y="1023211"/>
                </a:cubicBezTo>
                <a:cubicBezTo>
                  <a:pt x="1029482" y="1029050"/>
                  <a:pt x="1024093" y="1034889"/>
                  <a:pt x="1018253" y="1040728"/>
                </a:cubicBezTo>
                <a:cubicBezTo>
                  <a:pt x="1012414" y="1046118"/>
                  <a:pt x="1007024" y="1051957"/>
                  <a:pt x="1001185" y="1057347"/>
                </a:cubicBezTo>
                <a:cubicBezTo>
                  <a:pt x="995346" y="1062737"/>
                  <a:pt x="989507" y="1067678"/>
                  <a:pt x="983668" y="1073068"/>
                </a:cubicBezTo>
                <a:cubicBezTo>
                  <a:pt x="959862" y="1093729"/>
                  <a:pt x="934260" y="1112594"/>
                  <a:pt x="907310" y="1129663"/>
                </a:cubicBezTo>
                <a:cubicBezTo>
                  <a:pt x="879911" y="1146731"/>
                  <a:pt x="850715" y="1161553"/>
                  <a:pt x="819274" y="1175028"/>
                </a:cubicBezTo>
                <a:cubicBezTo>
                  <a:pt x="813884" y="1177274"/>
                  <a:pt x="808494" y="1179969"/>
                  <a:pt x="802655" y="1181765"/>
                </a:cubicBezTo>
                <a:cubicBezTo>
                  <a:pt x="771663" y="1193444"/>
                  <a:pt x="740671" y="1201978"/>
                  <a:pt x="709229" y="1207817"/>
                </a:cubicBezTo>
                <a:cubicBezTo>
                  <a:pt x="693508" y="1210961"/>
                  <a:pt x="677788" y="1212757"/>
                  <a:pt x="661617" y="1214554"/>
                </a:cubicBezTo>
                <a:cubicBezTo>
                  <a:pt x="653533" y="1215004"/>
                  <a:pt x="645448" y="1215902"/>
                  <a:pt x="637812" y="1216351"/>
                </a:cubicBezTo>
                <a:cubicBezTo>
                  <a:pt x="629727" y="1216800"/>
                  <a:pt x="621642" y="1216800"/>
                  <a:pt x="613557" y="1216800"/>
                </a:cubicBezTo>
                <a:cubicBezTo>
                  <a:pt x="617599" y="1216351"/>
                  <a:pt x="622091" y="1215452"/>
                  <a:pt x="626134" y="1214554"/>
                </a:cubicBezTo>
                <a:cubicBezTo>
                  <a:pt x="574480" y="1215902"/>
                  <a:pt x="522377" y="1211410"/>
                  <a:pt x="471172" y="1200630"/>
                </a:cubicBezTo>
                <a:cubicBezTo>
                  <a:pt x="408739" y="1188503"/>
                  <a:pt x="348101" y="1165146"/>
                  <a:pt x="291507" y="1132357"/>
                </a:cubicBezTo>
                <a:cubicBezTo>
                  <a:pt x="234912" y="1099119"/>
                  <a:pt x="183259" y="1056000"/>
                  <a:pt x="139241" y="1002999"/>
                </a:cubicBezTo>
                <a:cubicBezTo>
                  <a:pt x="104880" y="961227"/>
                  <a:pt x="76582" y="915412"/>
                  <a:pt x="54538" y="866691"/>
                </a:cubicBezTo>
                <a:lnTo>
                  <a:pt x="43312" y="838759"/>
                </a:lnTo>
                <a:lnTo>
                  <a:pt x="41772" y="833215"/>
                </a:lnTo>
                <a:lnTo>
                  <a:pt x="38628" y="823333"/>
                </a:lnTo>
                <a:cubicBezTo>
                  <a:pt x="36382" y="817045"/>
                  <a:pt x="34137" y="810307"/>
                  <a:pt x="31890" y="804019"/>
                </a:cubicBezTo>
                <a:lnTo>
                  <a:pt x="27890" y="790785"/>
                </a:lnTo>
                <a:lnTo>
                  <a:pt x="20946" y="763555"/>
                </a:lnTo>
                <a:lnTo>
                  <a:pt x="14787" y="734563"/>
                </a:lnTo>
                <a:lnTo>
                  <a:pt x="10331" y="706551"/>
                </a:lnTo>
                <a:cubicBezTo>
                  <a:pt x="9432" y="699813"/>
                  <a:pt x="8534" y="693525"/>
                  <a:pt x="8085" y="686788"/>
                </a:cubicBezTo>
                <a:cubicBezTo>
                  <a:pt x="7636" y="680050"/>
                  <a:pt x="7187" y="673762"/>
                  <a:pt x="6737" y="667024"/>
                </a:cubicBezTo>
                <a:cubicBezTo>
                  <a:pt x="6288" y="663880"/>
                  <a:pt x="6288" y="660736"/>
                  <a:pt x="5839" y="657143"/>
                </a:cubicBezTo>
                <a:cubicBezTo>
                  <a:pt x="5839" y="653998"/>
                  <a:pt x="5839" y="650855"/>
                  <a:pt x="5390" y="647261"/>
                </a:cubicBezTo>
                <a:cubicBezTo>
                  <a:pt x="4941" y="640973"/>
                  <a:pt x="4941" y="634235"/>
                  <a:pt x="4492" y="627947"/>
                </a:cubicBezTo>
                <a:cubicBezTo>
                  <a:pt x="4042" y="602569"/>
                  <a:pt x="5053" y="577866"/>
                  <a:pt x="6850" y="554340"/>
                </a:cubicBezTo>
                <a:lnTo>
                  <a:pt x="13573" y="491106"/>
                </a:lnTo>
                <a:lnTo>
                  <a:pt x="13475" y="491402"/>
                </a:lnTo>
                <a:cubicBezTo>
                  <a:pt x="5839" y="529580"/>
                  <a:pt x="1796" y="567310"/>
                  <a:pt x="1347" y="604591"/>
                </a:cubicBezTo>
                <a:cubicBezTo>
                  <a:pt x="1572" y="565738"/>
                  <a:pt x="5390" y="526436"/>
                  <a:pt x="13419" y="487359"/>
                </a:cubicBezTo>
                <a:lnTo>
                  <a:pt x="19982" y="466989"/>
                </a:lnTo>
                <a:lnTo>
                  <a:pt x="16264" y="481383"/>
                </a:lnTo>
                <a:lnTo>
                  <a:pt x="17012" y="479330"/>
                </a:lnTo>
                <a:cubicBezTo>
                  <a:pt x="17854" y="477253"/>
                  <a:pt x="18640" y="475232"/>
                  <a:pt x="19763" y="471189"/>
                </a:cubicBezTo>
                <a:cubicBezTo>
                  <a:pt x="27399" y="441544"/>
                  <a:pt x="38179" y="412798"/>
                  <a:pt x="49408" y="385848"/>
                </a:cubicBezTo>
                <a:cubicBezTo>
                  <a:pt x="60637" y="358898"/>
                  <a:pt x="73663" y="333745"/>
                  <a:pt x="85790" y="309939"/>
                </a:cubicBezTo>
                <a:cubicBezTo>
                  <a:pt x="85116" y="309603"/>
                  <a:pt x="93033" y="297138"/>
                  <a:pt x="94381" y="293580"/>
                </a:cubicBezTo>
                <a:lnTo>
                  <a:pt x="93052" y="293760"/>
                </a:lnTo>
                <a:lnTo>
                  <a:pt x="72484" y="328335"/>
                </a:lnTo>
                <a:lnTo>
                  <a:pt x="38328" y="410046"/>
                </a:lnTo>
                <a:lnTo>
                  <a:pt x="50755" y="371475"/>
                </a:lnTo>
                <a:cubicBezTo>
                  <a:pt x="57942" y="355755"/>
                  <a:pt x="68272" y="331050"/>
                  <a:pt x="76357" y="315330"/>
                </a:cubicBezTo>
                <a:cubicBezTo>
                  <a:pt x="97019" y="275354"/>
                  <a:pt x="123969" y="236726"/>
                  <a:pt x="156308" y="201242"/>
                </a:cubicBezTo>
                <a:cubicBezTo>
                  <a:pt x="160351" y="197200"/>
                  <a:pt x="163944" y="192259"/>
                  <a:pt x="168436" y="188216"/>
                </a:cubicBezTo>
                <a:cubicBezTo>
                  <a:pt x="172928" y="184174"/>
                  <a:pt x="176970" y="179683"/>
                  <a:pt x="181462" y="175640"/>
                </a:cubicBezTo>
                <a:lnTo>
                  <a:pt x="188199" y="169351"/>
                </a:lnTo>
                <a:lnTo>
                  <a:pt x="194937" y="163513"/>
                </a:lnTo>
                <a:cubicBezTo>
                  <a:pt x="199878" y="159470"/>
                  <a:pt x="204369" y="155428"/>
                  <a:pt x="208861" y="151385"/>
                </a:cubicBezTo>
                <a:cubicBezTo>
                  <a:pt x="213352" y="147343"/>
                  <a:pt x="218293" y="143749"/>
                  <a:pt x="223234" y="139707"/>
                </a:cubicBezTo>
                <a:cubicBezTo>
                  <a:pt x="228175" y="136113"/>
                  <a:pt x="233116" y="132071"/>
                  <a:pt x="238056" y="128478"/>
                </a:cubicBezTo>
                <a:cubicBezTo>
                  <a:pt x="248387" y="121740"/>
                  <a:pt x="258269" y="114105"/>
                  <a:pt x="268599" y="107816"/>
                </a:cubicBezTo>
                <a:lnTo>
                  <a:pt x="261330" y="113555"/>
                </a:lnTo>
                <a:lnTo>
                  <a:pt x="311383" y="80922"/>
                </a:lnTo>
                <a:cubicBezTo>
                  <a:pt x="332157" y="69076"/>
                  <a:pt x="353716" y="58408"/>
                  <a:pt x="375950" y="48976"/>
                </a:cubicBezTo>
                <a:cubicBezTo>
                  <a:pt x="419968" y="30111"/>
                  <a:pt x="466681" y="16187"/>
                  <a:pt x="515190" y="8551"/>
                </a:cubicBezTo>
                <a:cubicBezTo>
                  <a:pt x="539221" y="4508"/>
                  <a:pt x="563700" y="1926"/>
                  <a:pt x="588460" y="74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4" name="Picture Placeholder 43">
            <a:extLst>
              <a:ext uri="{FF2B5EF4-FFF2-40B4-BE49-F238E27FC236}">
                <a16:creationId xmlns:a16="http://schemas.microsoft.com/office/drawing/2014/main" id="{B0647DC2-2116-4B0D-9D4C-B40032F4D8D7}"/>
              </a:ext>
            </a:extLst>
          </p:cNvPr>
          <p:cNvSpPr>
            <a:spLocks noGrp="1"/>
          </p:cNvSpPr>
          <p:nvPr>
            <p:ph type="pic" sz="quarter" idx="43" hasCustomPrompt="1"/>
          </p:nvPr>
        </p:nvSpPr>
        <p:spPr>
          <a:xfrm>
            <a:off x="8812249" y="2256300"/>
            <a:ext cx="1189394" cy="1216800"/>
          </a:xfrm>
          <a:custGeom>
            <a:avLst/>
            <a:gdLst>
              <a:gd name="connsiteX0" fmla="*/ 1112241 w 1189394"/>
              <a:gd name="connsiteY0" fmla="*/ 367329 h 1216800"/>
              <a:gd name="connsiteX1" fmla="*/ 1112656 w 1189394"/>
              <a:gd name="connsiteY1" fmla="*/ 367329 h 1216800"/>
              <a:gd name="connsiteX2" fmla="*/ 1120952 w 1189394"/>
              <a:gd name="connsiteY2" fmla="*/ 387240 h 1216800"/>
              <a:gd name="connsiteX3" fmla="*/ 1112241 w 1189394"/>
              <a:gd name="connsiteY3" fmla="*/ 367329 h 1216800"/>
              <a:gd name="connsiteX4" fmla="*/ 1145425 w 1189394"/>
              <a:gd name="connsiteY4" fmla="*/ 352812 h 1216800"/>
              <a:gd name="connsiteX5" fmla="*/ 1145840 w 1189394"/>
              <a:gd name="connsiteY5" fmla="*/ 352812 h 1216800"/>
              <a:gd name="connsiteX6" fmla="*/ 1154551 w 1189394"/>
              <a:gd name="connsiteY6" fmla="*/ 373966 h 1216800"/>
              <a:gd name="connsiteX7" fmla="*/ 1145425 w 1189394"/>
              <a:gd name="connsiteY7" fmla="*/ 352812 h 1216800"/>
              <a:gd name="connsiteX8" fmla="*/ 1078152 w 1189394"/>
              <a:gd name="connsiteY8" fmla="*/ 303780 h 1216800"/>
              <a:gd name="connsiteX9" fmla="*/ 1084035 w 1189394"/>
              <a:gd name="connsiteY9" fmla="*/ 312576 h 1216800"/>
              <a:gd name="connsiteX10" fmla="*/ 1083620 w 1189394"/>
              <a:gd name="connsiteY10" fmla="*/ 312576 h 1216800"/>
              <a:gd name="connsiteX11" fmla="*/ 1064718 w 1189394"/>
              <a:gd name="connsiteY11" fmla="*/ 283691 h 1216800"/>
              <a:gd name="connsiteX12" fmla="*/ 1069102 w 1189394"/>
              <a:gd name="connsiteY12" fmla="*/ 289762 h 1216800"/>
              <a:gd name="connsiteX13" fmla="*/ 1074080 w 1189394"/>
              <a:gd name="connsiteY13" fmla="*/ 297228 h 1216800"/>
              <a:gd name="connsiteX14" fmla="*/ 1078152 w 1189394"/>
              <a:gd name="connsiteY14" fmla="*/ 303780 h 1216800"/>
              <a:gd name="connsiteX15" fmla="*/ 166501 w 1189394"/>
              <a:gd name="connsiteY15" fmla="*/ 246208 h 1216800"/>
              <a:gd name="connsiteX16" fmla="*/ 158206 w 1189394"/>
              <a:gd name="connsiteY16" fmla="*/ 261141 h 1216800"/>
              <a:gd name="connsiteX17" fmla="*/ 150325 w 1189394"/>
              <a:gd name="connsiteY17" fmla="*/ 276903 h 1216800"/>
              <a:gd name="connsiteX18" fmla="*/ 146591 w 1189394"/>
              <a:gd name="connsiteY18" fmla="*/ 284784 h 1216800"/>
              <a:gd name="connsiteX19" fmla="*/ 142858 w 1189394"/>
              <a:gd name="connsiteY19" fmla="*/ 292666 h 1216800"/>
              <a:gd name="connsiteX20" fmla="*/ 135806 w 1189394"/>
              <a:gd name="connsiteY20" fmla="*/ 308843 h 1216800"/>
              <a:gd name="connsiteX21" fmla="*/ 58654 w 1189394"/>
              <a:gd name="connsiteY21" fmla="*/ 534493 h 1216800"/>
              <a:gd name="connsiteX22" fmla="*/ 57824 w 1189394"/>
              <a:gd name="connsiteY22" fmla="*/ 654370 h 1216800"/>
              <a:gd name="connsiteX23" fmla="*/ 82712 w 1189394"/>
              <a:gd name="connsiteY23" fmla="*/ 771758 h 1216800"/>
              <a:gd name="connsiteX24" fmla="*/ 204248 w 1189394"/>
              <a:gd name="connsiteY24" fmla="*/ 976668 h 1216800"/>
              <a:gd name="connsiteX25" fmla="*/ 400448 w 1189394"/>
              <a:gd name="connsiteY25" fmla="*/ 1111892 h 1216800"/>
              <a:gd name="connsiteX26" fmla="*/ 635224 w 1189394"/>
              <a:gd name="connsiteY26" fmla="*/ 1152128 h 1216800"/>
              <a:gd name="connsiteX27" fmla="*/ 865437 w 1189394"/>
              <a:gd name="connsiteY27" fmla="*/ 1090323 h 1216800"/>
              <a:gd name="connsiteX28" fmla="*/ 1048363 w 1189394"/>
              <a:gd name="connsiteY28" fmla="*/ 937677 h 1216800"/>
              <a:gd name="connsiteX29" fmla="*/ 1150817 w 1189394"/>
              <a:gd name="connsiteY29" fmla="*/ 722397 h 1216800"/>
              <a:gd name="connsiteX30" fmla="*/ 1166995 w 1189394"/>
              <a:gd name="connsiteY30" fmla="*/ 773832 h 1216800"/>
              <a:gd name="connsiteX31" fmla="*/ 1037578 w 1189394"/>
              <a:gd name="connsiteY31" fmla="*/ 992016 h 1216800"/>
              <a:gd name="connsiteX32" fmla="*/ 828934 w 1189394"/>
              <a:gd name="connsiteY32" fmla="*/ 1134291 h 1216800"/>
              <a:gd name="connsiteX33" fmla="*/ 580470 w 1189394"/>
              <a:gd name="connsiteY33" fmla="*/ 1174527 h 1216800"/>
              <a:gd name="connsiteX34" fmla="*/ 339473 w 1189394"/>
              <a:gd name="connsiteY34" fmla="*/ 1105670 h 1216800"/>
              <a:gd name="connsiteX35" fmla="*/ 151154 w 1189394"/>
              <a:gd name="connsiteY35" fmla="*/ 941825 h 1216800"/>
              <a:gd name="connsiteX36" fmla="*/ 50773 w 1189394"/>
              <a:gd name="connsiteY36" fmla="*/ 714515 h 1216800"/>
              <a:gd name="connsiteX37" fmla="*/ 56580 w 1189394"/>
              <a:gd name="connsiteY37" fmla="*/ 466881 h 1216800"/>
              <a:gd name="connsiteX38" fmla="*/ 99304 w 1189394"/>
              <a:gd name="connsiteY38" fmla="*/ 350322 h 1216800"/>
              <a:gd name="connsiteX39" fmla="*/ 166501 w 1189394"/>
              <a:gd name="connsiteY39" fmla="*/ 246208 h 1216800"/>
              <a:gd name="connsiteX40" fmla="*/ 1057903 w 1189394"/>
              <a:gd name="connsiteY40" fmla="*/ 215513 h 1216800"/>
              <a:gd name="connsiteX41" fmla="*/ 1060392 w 1189394"/>
              <a:gd name="connsiteY41" fmla="*/ 216757 h 1216800"/>
              <a:gd name="connsiteX42" fmla="*/ 1063295 w 1189394"/>
              <a:gd name="connsiteY42" fmla="*/ 218417 h 1216800"/>
              <a:gd name="connsiteX43" fmla="*/ 1074909 w 1189394"/>
              <a:gd name="connsiteY43" fmla="*/ 232935 h 1216800"/>
              <a:gd name="connsiteX44" fmla="*/ 1086109 w 1189394"/>
              <a:gd name="connsiteY44" fmla="*/ 247867 h 1216800"/>
              <a:gd name="connsiteX45" fmla="*/ 1100212 w 1189394"/>
              <a:gd name="connsiteY45" fmla="*/ 268607 h 1216800"/>
              <a:gd name="connsiteX46" fmla="*/ 1116804 w 1189394"/>
              <a:gd name="connsiteY46" fmla="*/ 295569 h 1216800"/>
              <a:gd name="connsiteX47" fmla="*/ 1124685 w 1189394"/>
              <a:gd name="connsiteY47" fmla="*/ 309672 h 1216800"/>
              <a:gd name="connsiteX48" fmla="*/ 1128419 w 1189394"/>
              <a:gd name="connsiteY48" fmla="*/ 316724 h 1216800"/>
              <a:gd name="connsiteX49" fmla="*/ 1131737 w 1189394"/>
              <a:gd name="connsiteY49" fmla="*/ 323775 h 1216800"/>
              <a:gd name="connsiteX50" fmla="*/ 1130907 w 1189394"/>
              <a:gd name="connsiteY50" fmla="*/ 323361 h 1216800"/>
              <a:gd name="connsiteX51" fmla="*/ 1123026 w 1189394"/>
              <a:gd name="connsiteY51" fmla="*/ 308843 h 1216800"/>
              <a:gd name="connsiteX52" fmla="*/ 1114730 w 1189394"/>
              <a:gd name="connsiteY52" fmla="*/ 294325 h 1216800"/>
              <a:gd name="connsiteX53" fmla="*/ 1096894 w 1189394"/>
              <a:gd name="connsiteY53" fmla="*/ 266119 h 1216800"/>
              <a:gd name="connsiteX54" fmla="*/ 1082791 w 1189394"/>
              <a:gd name="connsiteY54" fmla="*/ 246623 h 1216800"/>
              <a:gd name="connsiteX55" fmla="*/ 1070761 w 1189394"/>
              <a:gd name="connsiteY55" fmla="*/ 230861 h 1216800"/>
              <a:gd name="connsiteX56" fmla="*/ 1064539 w 1189394"/>
              <a:gd name="connsiteY56" fmla="*/ 222980 h 1216800"/>
              <a:gd name="connsiteX57" fmla="*/ 993194 w 1189394"/>
              <a:gd name="connsiteY57" fmla="*/ 199751 h 1216800"/>
              <a:gd name="connsiteX58" fmla="*/ 1000246 w 1189394"/>
              <a:gd name="connsiteY58" fmla="*/ 202654 h 1216800"/>
              <a:gd name="connsiteX59" fmla="*/ 1045407 w 1189394"/>
              <a:gd name="connsiteY59" fmla="*/ 254815 h 1216800"/>
              <a:gd name="connsiteX60" fmla="*/ 1064718 w 1189394"/>
              <a:gd name="connsiteY60" fmla="*/ 283691 h 1216800"/>
              <a:gd name="connsiteX61" fmla="*/ 1063710 w 1189394"/>
              <a:gd name="connsiteY61" fmla="*/ 282296 h 1216800"/>
              <a:gd name="connsiteX62" fmla="*/ 1053340 w 1189394"/>
              <a:gd name="connsiteY62" fmla="*/ 267363 h 1216800"/>
              <a:gd name="connsiteX63" fmla="*/ 1042140 w 1189394"/>
              <a:gd name="connsiteY63" fmla="*/ 253260 h 1216800"/>
              <a:gd name="connsiteX64" fmla="*/ 1036333 w 1189394"/>
              <a:gd name="connsiteY64" fmla="*/ 246208 h 1216800"/>
              <a:gd name="connsiteX65" fmla="*/ 1030526 w 1189394"/>
              <a:gd name="connsiteY65" fmla="*/ 239156 h 1216800"/>
              <a:gd name="connsiteX66" fmla="*/ 1018497 w 1189394"/>
              <a:gd name="connsiteY66" fmla="*/ 225468 h 1216800"/>
              <a:gd name="connsiteX67" fmla="*/ 993194 w 1189394"/>
              <a:gd name="connsiteY67" fmla="*/ 199751 h 1216800"/>
              <a:gd name="connsiteX68" fmla="*/ 609506 w 1189394"/>
              <a:gd name="connsiteY68" fmla="*/ 67015 h 1216800"/>
              <a:gd name="connsiteX69" fmla="*/ 1140448 w 1189394"/>
              <a:gd name="connsiteY69" fmla="*/ 597957 h 1216800"/>
              <a:gd name="connsiteX70" fmla="*/ 1137707 w 1189394"/>
              <a:gd name="connsiteY70" fmla="*/ 652243 h 1216800"/>
              <a:gd name="connsiteX71" fmla="*/ 1130495 w 1189394"/>
              <a:gd name="connsiteY71" fmla="*/ 699493 h 1216800"/>
              <a:gd name="connsiteX72" fmla="*/ 1131737 w 1189394"/>
              <a:gd name="connsiteY72" fmla="*/ 702071 h 1216800"/>
              <a:gd name="connsiteX73" fmla="*/ 1141277 w 1189394"/>
              <a:gd name="connsiteY73" fmla="*/ 726130 h 1216800"/>
              <a:gd name="connsiteX74" fmla="*/ 1048777 w 1189394"/>
              <a:gd name="connsiteY74" fmla="*/ 919841 h 1216800"/>
              <a:gd name="connsiteX75" fmla="*/ 889080 w 1189394"/>
              <a:gd name="connsiteY75" fmla="*/ 1062531 h 1216800"/>
              <a:gd name="connsiteX76" fmla="*/ 687488 w 1189394"/>
              <a:gd name="connsiteY76" fmla="*/ 1132217 h 1216800"/>
              <a:gd name="connsiteX77" fmla="*/ 475526 w 1189394"/>
              <a:gd name="connsiteY77" fmla="*/ 1118944 h 1216800"/>
              <a:gd name="connsiteX78" fmla="*/ 285963 w 1189394"/>
              <a:gd name="connsiteY78" fmla="*/ 1024784 h 1216800"/>
              <a:gd name="connsiteX79" fmla="*/ 147836 w 1189394"/>
              <a:gd name="connsiteY79" fmla="*/ 865502 h 1216800"/>
              <a:gd name="connsiteX80" fmla="*/ 82298 w 1189394"/>
              <a:gd name="connsiteY80" fmla="*/ 665984 h 1216800"/>
              <a:gd name="connsiteX81" fmla="*/ 81370 w 1189394"/>
              <a:gd name="connsiteY81" fmla="*/ 652662 h 1216800"/>
              <a:gd name="connsiteX82" fmla="*/ 81306 w 1189394"/>
              <a:gd name="connsiteY82" fmla="*/ 652243 h 1216800"/>
              <a:gd name="connsiteX83" fmla="*/ 81214 w 1189394"/>
              <a:gd name="connsiteY83" fmla="*/ 650428 h 1216800"/>
              <a:gd name="connsiteX84" fmla="*/ 78642 w 1189394"/>
              <a:gd name="connsiteY84" fmla="*/ 613499 h 1216800"/>
              <a:gd name="connsiteX85" fmla="*/ 78895 w 1189394"/>
              <a:gd name="connsiteY85" fmla="*/ 604502 h 1216800"/>
              <a:gd name="connsiteX86" fmla="*/ 78565 w 1189394"/>
              <a:gd name="connsiteY86" fmla="*/ 597957 h 1216800"/>
              <a:gd name="connsiteX87" fmla="*/ 79725 w 1189394"/>
              <a:gd name="connsiteY87" fmla="*/ 574974 h 1216800"/>
              <a:gd name="connsiteX88" fmla="*/ 80120 w 1189394"/>
              <a:gd name="connsiteY88" fmla="*/ 560937 h 1216800"/>
              <a:gd name="connsiteX89" fmla="*/ 80642 w 1189394"/>
              <a:gd name="connsiteY89" fmla="*/ 556824 h 1216800"/>
              <a:gd name="connsiteX90" fmla="*/ 81306 w 1189394"/>
              <a:gd name="connsiteY90" fmla="*/ 543672 h 1216800"/>
              <a:gd name="connsiteX91" fmla="*/ 609506 w 1189394"/>
              <a:gd name="connsiteY91" fmla="*/ 67015 h 1216800"/>
              <a:gd name="connsiteX92" fmla="*/ 358553 w 1189394"/>
              <a:gd name="connsiteY92" fmla="*/ 49179 h 1216800"/>
              <a:gd name="connsiteX93" fmla="*/ 300897 w 1189394"/>
              <a:gd name="connsiteY93" fmla="*/ 90244 h 1216800"/>
              <a:gd name="connsiteX94" fmla="*/ 188071 w 1189394"/>
              <a:gd name="connsiteY94" fmla="*/ 179011 h 1216800"/>
              <a:gd name="connsiteX95" fmla="*/ 99719 w 1189394"/>
              <a:gd name="connsiteY95" fmla="*/ 291836 h 1216800"/>
              <a:gd name="connsiteX96" fmla="*/ 40818 w 1189394"/>
              <a:gd name="connsiteY96" fmla="*/ 422912 h 1216800"/>
              <a:gd name="connsiteX97" fmla="*/ 15515 w 1189394"/>
              <a:gd name="connsiteY97" fmla="*/ 563944 h 1216800"/>
              <a:gd name="connsiteX98" fmla="*/ 24226 w 1189394"/>
              <a:gd name="connsiteY98" fmla="*/ 707049 h 1216800"/>
              <a:gd name="connsiteX99" fmla="*/ 31692 w 1189394"/>
              <a:gd name="connsiteY99" fmla="*/ 742307 h 1216800"/>
              <a:gd name="connsiteX100" fmla="*/ 36255 w 1189394"/>
              <a:gd name="connsiteY100" fmla="*/ 759729 h 1216800"/>
              <a:gd name="connsiteX101" fmla="*/ 41233 w 1189394"/>
              <a:gd name="connsiteY101" fmla="*/ 777150 h 1216800"/>
              <a:gd name="connsiteX102" fmla="*/ 66950 w 1189394"/>
              <a:gd name="connsiteY102" fmla="*/ 844347 h 1216800"/>
              <a:gd name="connsiteX103" fmla="*/ 100549 w 1189394"/>
              <a:gd name="connsiteY103" fmla="*/ 907812 h 1216800"/>
              <a:gd name="connsiteX104" fmla="*/ 141614 w 1189394"/>
              <a:gd name="connsiteY104" fmla="*/ 966713 h 1216800"/>
              <a:gd name="connsiteX105" fmla="*/ 189316 w 1189394"/>
              <a:gd name="connsiteY105" fmla="*/ 1020637 h 1216800"/>
              <a:gd name="connsiteX106" fmla="*/ 243239 w 1189394"/>
              <a:gd name="connsiteY106" fmla="*/ 1067924 h 1216800"/>
              <a:gd name="connsiteX107" fmla="*/ 302141 w 1189394"/>
              <a:gd name="connsiteY107" fmla="*/ 1108989 h 1216800"/>
              <a:gd name="connsiteX108" fmla="*/ 317903 w 1189394"/>
              <a:gd name="connsiteY108" fmla="*/ 1118114 h 1216800"/>
              <a:gd name="connsiteX109" fmla="*/ 325784 w 1189394"/>
              <a:gd name="connsiteY109" fmla="*/ 1122677 h 1216800"/>
              <a:gd name="connsiteX110" fmla="*/ 333665 w 1189394"/>
              <a:gd name="connsiteY110" fmla="*/ 1126825 h 1216800"/>
              <a:gd name="connsiteX111" fmla="*/ 349843 w 1189394"/>
              <a:gd name="connsiteY111" fmla="*/ 1135121 h 1216800"/>
              <a:gd name="connsiteX112" fmla="*/ 366020 w 1189394"/>
              <a:gd name="connsiteY112" fmla="*/ 1142588 h 1216800"/>
              <a:gd name="connsiteX113" fmla="*/ 433217 w 1189394"/>
              <a:gd name="connsiteY113" fmla="*/ 1168305 h 1216800"/>
              <a:gd name="connsiteX114" fmla="*/ 503318 w 1189394"/>
              <a:gd name="connsiteY114" fmla="*/ 1185312 h 1216800"/>
              <a:gd name="connsiteX115" fmla="*/ 787454 w 1189394"/>
              <a:gd name="connsiteY115" fmla="*/ 1167890 h 1216800"/>
              <a:gd name="connsiteX116" fmla="*/ 918116 w 1189394"/>
              <a:gd name="connsiteY116" fmla="*/ 1108574 h 1216800"/>
              <a:gd name="connsiteX117" fmla="*/ 1030941 w 1189394"/>
              <a:gd name="connsiteY117" fmla="*/ 1019807 h 1216800"/>
              <a:gd name="connsiteX118" fmla="*/ 1119293 w 1189394"/>
              <a:gd name="connsiteY118" fmla="*/ 906982 h 1216800"/>
              <a:gd name="connsiteX119" fmla="*/ 1178194 w 1189394"/>
              <a:gd name="connsiteY119" fmla="*/ 775906 h 1216800"/>
              <a:gd name="connsiteX120" fmla="*/ 1189394 w 1189394"/>
              <a:gd name="connsiteY120" fmla="*/ 831074 h 1216800"/>
              <a:gd name="connsiteX121" fmla="*/ 1174046 w 1189394"/>
              <a:gd name="connsiteY121" fmla="*/ 865917 h 1216800"/>
              <a:gd name="connsiteX122" fmla="*/ 1165336 w 1189394"/>
              <a:gd name="connsiteY122" fmla="*/ 882924 h 1216800"/>
              <a:gd name="connsiteX123" fmla="*/ 1156210 w 1189394"/>
              <a:gd name="connsiteY123" fmla="*/ 899516 h 1216800"/>
              <a:gd name="connsiteX124" fmla="*/ 1136714 w 1189394"/>
              <a:gd name="connsiteY124" fmla="*/ 931870 h 1216800"/>
              <a:gd name="connsiteX125" fmla="*/ 1126345 w 1189394"/>
              <a:gd name="connsiteY125" fmla="*/ 947632 h 1216800"/>
              <a:gd name="connsiteX126" fmla="*/ 1115145 w 1189394"/>
              <a:gd name="connsiteY126" fmla="*/ 962980 h 1216800"/>
              <a:gd name="connsiteX127" fmla="*/ 1011445 w 1189394"/>
              <a:gd name="connsiteY127" fmla="*/ 1073316 h 1216800"/>
              <a:gd name="connsiteX128" fmla="*/ 741412 w 1189394"/>
              <a:gd name="connsiteY128" fmla="*/ 1203978 h 1216800"/>
              <a:gd name="connsiteX129" fmla="*/ 591670 w 1189394"/>
              <a:gd name="connsiteY129" fmla="*/ 1216422 h 1216800"/>
              <a:gd name="connsiteX130" fmla="*/ 516591 w 1189394"/>
              <a:gd name="connsiteY130" fmla="*/ 1209370 h 1216800"/>
              <a:gd name="connsiteX131" fmla="*/ 497925 w 1189394"/>
              <a:gd name="connsiteY131" fmla="*/ 1206052 h 1216800"/>
              <a:gd name="connsiteX132" fmla="*/ 479674 w 1189394"/>
              <a:gd name="connsiteY132" fmla="*/ 1202319 h 1216800"/>
              <a:gd name="connsiteX133" fmla="*/ 443172 w 1189394"/>
              <a:gd name="connsiteY133" fmla="*/ 1192778 h 1216800"/>
              <a:gd name="connsiteX134" fmla="*/ 425336 w 1189394"/>
              <a:gd name="connsiteY134" fmla="*/ 1187386 h 1216800"/>
              <a:gd name="connsiteX135" fmla="*/ 407499 w 1189394"/>
              <a:gd name="connsiteY135" fmla="*/ 1181164 h 1216800"/>
              <a:gd name="connsiteX136" fmla="*/ 372242 w 1189394"/>
              <a:gd name="connsiteY136" fmla="*/ 1167476 h 1216800"/>
              <a:gd name="connsiteX137" fmla="*/ 355235 w 1189394"/>
              <a:gd name="connsiteY137" fmla="*/ 1159594 h 1216800"/>
              <a:gd name="connsiteX138" fmla="*/ 338228 w 1189394"/>
              <a:gd name="connsiteY138" fmla="*/ 1151298 h 1216800"/>
              <a:gd name="connsiteX139" fmla="*/ 305044 w 1189394"/>
              <a:gd name="connsiteY139" fmla="*/ 1133462 h 1216800"/>
              <a:gd name="connsiteX140" fmla="*/ 288867 w 1189394"/>
              <a:gd name="connsiteY140" fmla="*/ 1123922 h 1216800"/>
              <a:gd name="connsiteX141" fmla="*/ 273105 w 1189394"/>
              <a:gd name="connsiteY141" fmla="*/ 1113552 h 1216800"/>
              <a:gd name="connsiteX142" fmla="*/ 265224 w 1189394"/>
              <a:gd name="connsiteY142" fmla="*/ 1108574 h 1216800"/>
              <a:gd name="connsiteX143" fmla="*/ 257757 w 1189394"/>
              <a:gd name="connsiteY143" fmla="*/ 1103182 h 1216800"/>
              <a:gd name="connsiteX144" fmla="*/ 242410 w 1189394"/>
              <a:gd name="connsiteY144" fmla="*/ 1091982 h 1216800"/>
              <a:gd name="connsiteX145" fmla="*/ 185583 w 1189394"/>
              <a:gd name="connsiteY145" fmla="*/ 1043036 h 1216800"/>
              <a:gd name="connsiteX146" fmla="*/ 134977 w 1189394"/>
              <a:gd name="connsiteY146" fmla="*/ 987868 h 1216800"/>
              <a:gd name="connsiteX147" fmla="*/ 91838 w 1189394"/>
              <a:gd name="connsiteY147" fmla="*/ 926893 h 1216800"/>
              <a:gd name="connsiteX148" fmla="*/ 73172 w 1189394"/>
              <a:gd name="connsiteY148" fmla="*/ 894538 h 1216800"/>
              <a:gd name="connsiteX149" fmla="*/ 64462 w 1189394"/>
              <a:gd name="connsiteY149" fmla="*/ 877946 h 1216800"/>
              <a:gd name="connsiteX150" fmla="*/ 56166 w 1189394"/>
              <a:gd name="connsiteY150" fmla="*/ 861354 h 1216800"/>
              <a:gd name="connsiteX151" fmla="*/ 48699 w 1189394"/>
              <a:gd name="connsiteY151" fmla="*/ 844347 h 1216800"/>
              <a:gd name="connsiteX152" fmla="*/ 44966 w 1189394"/>
              <a:gd name="connsiteY152" fmla="*/ 835637 h 1216800"/>
              <a:gd name="connsiteX153" fmla="*/ 41647 w 1189394"/>
              <a:gd name="connsiteY153" fmla="*/ 826926 h 1216800"/>
              <a:gd name="connsiteX154" fmla="*/ 35011 w 1189394"/>
              <a:gd name="connsiteY154" fmla="*/ 809504 h 1216800"/>
              <a:gd name="connsiteX155" fmla="*/ 29204 w 1189394"/>
              <a:gd name="connsiteY155" fmla="*/ 791668 h 1216800"/>
              <a:gd name="connsiteX156" fmla="*/ 18834 w 1189394"/>
              <a:gd name="connsiteY156" fmla="*/ 755996 h 1216800"/>
              <a:gd name="connsiteX157" fmla="*/ 14686 w 1189394"/>
              <a:gd name="connsiteY157" fmla="*/ 737744 h 1216800"/>
              <a:gd name="connsiteX158" fmla="*/ 10952 w 1189394"/>
              <a:gd name="connsiteY158" fmla="*/ 719493 h 1216800"/>
              <a:gd name="connsiteX159" fmla="*/ 1412 w 1189394"/>
              <a:gd name="connsiteY159" fmla="*/ 645659 h 1216800"/>
              <a:gd name="connsiteX160" fmla="*/ 9293 w 1189394"/>
              <a:gd name="connsiteY160" fmla="*/ 497576 h 1216800"/>
              <a:gd name="connsiteX161" fmla="*/ 12612 w 1189394"/>
              <a:gd name="connsiteY161" fmla="*/ 479325 h 1216800"/>
              <a:gd name="connsiteX162" fmla="*/ 16760 w 1189394"/>
              <a:gd name="connsiteY162" fmla="*/ 461074 h 1216800"/>
              <a:gd name="connsiteX163" fmla="*/ 21323 w 1189394"/>
              <a:gd name="connsiteY163" fmla="*/ 443238 h 1216800"/>
              <a:gd name="connsiteX164" fmla="*/ 26715 w 1189394"/>
              <a:gd name="connsiteY164" fmla="*/ 425401 h 1216800"/>
              <a:gd name="connsiteX165" fmla="*/ 29204 w 1189394"/>
              <a:gd name="connsiteY165" fmla="*/ 416691 h 1216800"/>
              <a:gd name="connsiteX166" fmla="*/ 32107 w 1189394"/>
              <a:gd name="connsiteY166" fmla="*/ 407565 h 1216800"/>
              <a:gd name="connsiteX167" fmla="*/ 38329 w 1189394"/>
              <a:gd name="connsiteY167" fmla="*/ 390144 h 1216800"/>
              <a:gd name="connsiteX168" fmla="*/ 45381 w 1189394"/>
              <a:gd name="connsiteY168" fmla="*/ 372722 h 1216800"/>
              <a:gd name="connsiteX169" fmla="*/ 52432 w 1189394"/>
              <a:gd name="connsiteY169" fmla="*/ 355715 h 1216800"/>
              <a:gd name="connsiteX170" fmla="*/ 68610 w 1189394"/>
              <a:gd name="connsiteY170" fmla="*/ 322531 h 1216800"/>
              <a:gd name="connsiteX171" fmla="*/ 77320 w 1189394"/>
              <a:gd name="connsiteY171" fmla="*/ 306354 h 1216800"/>
              <a:gd name="connsiteX172" fmla="*/ 86861 w 1189394"/>
              <a:gd name="connsiteY172" fmla="*/ 290177 h 1216800"/>
              <a:gd name="connsiteX173" fmla="*/ 96816 w 1189394"/>
              <a:gd name="connsiteY173" fmla="*/ 274415 h 1216800"/>
              <a:gd name="connsiteX174" fmla="*/ 106771 w 1189394"/>
              <a:gd name="connsiteY174" fmla="*/ 259067 h 1216800"/>
              <a:gd name="connsiteX175" fmla="*/ 117556 w 1189394"/>
              <a:gd name="connsiteY175" fmla="*/ 244135 h 1216800"/>
              <a:gd name="connsiteX176" fmla="*/ 128755 w 1189394"/>
              <a:gd name="connsiteY176" fmla="*/ 229202 h 1216800"/>
              <a:gd name="connsiteX177" fmla="*/ 232455 w 1189394"/>
              <a:gd name="connsiteY177" fmla="*/ 125087 h 1216800"/>
              <a:gd name="connsiteX178" fmla="*/ 358553 w 1189394"/>
              <a:gd name="connsiteY178" fmla="*/ 49179 h 1216800"/>
              <a:gd name="connsiteX179" fmla="*/ 818565 w 1189394"/>
              <a:gd name="connsiteY179" fmla="*/ 47520 h 1216800"/>
              <a:gd name="connsiteX180" fmla="*/ 841378 w 1189394"/>
              <a:gd name="connsiteY180" fmla="*/ 54157 h 1216800"/>
              <a:gd name="connsiteX181" fmla="*/ 864192 w 1189394"/>
              <a:gd name="connsiteY181" fmla="*/ 62038 h 1216800"/>
              <a:gd name="connsiteX182" fmla="*/ 1047948 w 1189394"/>
              <a:gd name="connsiteY182" fmla="*/ 200166 h 1216800"/>
              <a:gd name="connsiteX183" fmla="*/ 1035089 w 1189394"/>
              <a:gd name="connsiteY183" fmla="*/ 188552 h 1216800"/>
              <a:gd name="connsiteX184" fmla="*/ 1021816 w 1189394"/>
              <a:gd name="connsiteY184" fmla="*/ 177352 h 1216800"/>
              <a:gd name="connsiteX185" fmla="*/ 818565 w 1189394"/>
              <a:gd name="connsiteY185" fmla="*/ 47520 h 1216800"/>
              <a:gd name="connsiteX186" fmla="*/ 695369 w 1189394"/>
              <a:gd name="connsiteY186" fmla="*/ 46691 h 1216800"/>
              <a:gd name="connsiteX187" fmla="*/ 704909 w 1189394"/>
              <a:gd name="connsiteY187" fmla="*/ 46691 h 1216800"/>
              <a:gd name="connsiteX188" fmla="*/ 722331 w 1189394"/>
              <a:gd name="connsiteY188" fmla="*/ 50009 h 1216800"/>
              <a:gd name="connsiteX189" fmla="*/ 739752 w 1189394"/>
              <a:gd name="connsiteY189" fmla="*/ 54157 h 1216800"/>
              <a:gd name="connsiteX190" fmla="*/ 748463 w 1189394"/>
              <a:gd name="connsiteY190" fmla="*/ 56231 h 1216800"/>
              <a:gd name="connsiteX191" fmla="*/ 757174 w 1189394"/>
              <a:gd name="connsiteY191" fmla="*/ 58719 h 1216800"/>
              <a:gd name="connsiteX192" fmla="*/ 774181 w 1189394"/>
              <a:gd name="connsiteY192" fmla="*/ 63697 h 1216800"/>
              <a:gd name="connsiteX193" fmla="*/ 840549 w 1189394"/>
              <a:gd name="connsiteY193" fmla="*/ 89830 h 1216800"/>
              <a:gd name="connsiteX194" fmla="*/ 960840 w 1189394"/>
              <a:gd name="connsiteY194" fmla="*/ 166152 h 1216800"/>
              <a:gd name="connsiteX195" fmla="*/ 951715 w 1189394"/>
              <a:gd name="connsiteY195" fmla="*/ 161589 h 1216800"/>
              <a:gd name="connsiteX196" fmla="*/ 947567 w 1189394"/>
              <a:gd name="connsiteY196" fmla="*/ 159101 h 1216800"/>
              <a:gd name="connsiteX197" fmla="*/ 667163 w 1189394"/>
              <a:gd name="connsiteY197" fmla="*/ 47105 h 1216800"/>
              <a:gd name="connsiteX198" fmla="*/ 685829 w 1189394"/>
              <a:gd name="connsiteY198" fmla="*/ 47105 h 1216800"/>
              <a:gd name="connsiteX199" fmla="*/ 609506 w 1189394"/>
              <a:gd name="connsiteY199" fmla="*/ 35491 h 1216800"/>
              <a:gd name="connsiteX200" fmla="*/ 587107 w 1189394"/>
              <a:gd name="connsiteY200" fmla="*/ 38809 h 1216800"/>
              <a:gd name="connsiteX201" fmla="*/ 581300 w 1189394"/>
              <a:gd name="connsiteY201" fmla="*/ 39639 h 1216800"/>
              <a:gd name="connsiteX202" fmla="*/ 575492 w 1189394"/>
              <a:gd name="connsiteY202" fmla="*/ 40883 h 1216800"/>
              <a:gd name="connsiteX203" fmla="*/ 564293 w 1189394"/>
              <a:gd name="connsiteY203" fmla="*/ 43372 h 1216800"/>
              <a:gd name="connsiteX204" fmla="*/ 371827 w 1189394"/>
              <a:gd name="connsiteY204" fmla="*/ 94807 h 1216800"/>
              <a:gd name="connsiteX205" fmla="*/ 210055 w 1189394"/>
              <a:gd name="connsiteY205" fmla="*/ 210536 h 1216800"/>
              <a:gd name="connsiteX206" fmla="*/ 272690 w 1189394"/>
              <a:gd name="connsiteY206" fmla="*/ 142509 h 1216800"/>
              <a:gd name="connsiteX207" fmla="*/ 349428 w 1189394"/>
              <a:gd name="connsiteY207" fmla="*/ 95636 h 1216800"/>
              <a:gd name="connsiteX208" fmla="*/ 390492 w 1189394"/>
              <a:gd name="connsiteY208" fmla="*/ 76971 h 1216800"/>
              <a:gd name="connsiteX209" fmla="*/ 411647 w 1189394"/>
              <a:gd name="connsiteY209" fmla="*/ 69089 h 1216800"/>
              <a:gd name="connsiteX210" fmla="*/ 432802 w 1189394"/>
              <a:gd name="connsiteY210" fmla="*/ 62038 h 1216800"/>
              <a:gd name="connsiteX211" fmla="*/ 520324 w 1189394"/>
              <a:gd name="connsiteY211" fmla="*/ 41713 h 1216800"/>
              <a:gd name="connsiteX212" fmla="*/ 609506 w 1189394"/>
              <a:gd name="connsiteY212" fmla="*/ 35491 h 1216800"/>
              <a:gd name="connsiteX213" fmla="*/ 593335 w 1189394"/>
              <a:gd name="connsiteY213" fmla="*/ 97 h 1216800"/>
              <a:gd name="connsiteX214" fmla="*/ 776670 w 1189394"/>
              <a:gd name="connsiteY214" fmla="*/ 25121 h 1216800"/>
              <a:gd name="connsiteX215" fmla="*/ 761322 w 1189394"/>
              <a:gd name="connsiteY215" fmla="*/ 22632 h 1216800"/>
              <a:gd name="connsiteX216" fmla="*/ 745145 w 1189394"/>
              <a:gd name="connsiteY216" fmla="*/ 20973 h 1216800"/>
              <a:gd name="connsiteX217" fmla="*/ 702006 w 1189394"/>
              <a:gd name="connsiteY217" fmla="*/ 12262 h 1216800"/>
              <a:gd name="connsiteX218" fmla="*/ 680022 w 1189394"/>
              <a:gd name="connsiteY218" fmla="*/ 9359 h 1216800"/>
              <a:gd name="connsiteX219" fmla="*/ 658037 w 1189394"/>
              <a:gd name="connsiteY219" fmla="*/ 7284 h 1216800"/>
              <a:gd name="connsiteX220" fmla="*/ 636053 w 1189394"/>
              <a:gd name="connsiteY220" fmla="*/ 5625 h 1216800"/>
              <a:gd name="connsiteX221" fmla="*/ 614069 w 1189394"/>
              <a:gd name="connsiteY221" fmla="*/ 4796 h 1216800"/>
              <a:gd name="connsiteX222" fmla="*/ 592085 w 1189394"/>
              <a:gd name="connsiteY222" fmla="*/ 5211 h 1216800"/>
              <a:gd name="connsiteX223" fmla="*/ 580885 w 1189394"/>
              <a:gd name="connsiteY223" fmla="*/ 5625 h 1216800"/>
              <a:gd name="connsiteX224" fmla="*/ 570100 w 1189394"/>
              <a:gd name="connsiteY224" fmla="*/ 6455 h 1216800"/>
              <a:gd name="connsiteX225" fmla="*/ 397959 w 1189394"/>
              <a:gd name="connsiteY225" fmla="*/ 42957 h 1216800"/>
              <a:gd name="connsiteX226" fmla="*/ 405840 w 1189394"/>
              <a:gd name="connsiteY226" fmla="*/ 38809 h 1216800"/>
              <a:gd name="connsiteX227" fmla="*/ 412062 w 1189394"/>
              <a:gd name="connsiteY227" fmla="*/ 35906 h 1216800"/>
              <a:gd name="connsiteX228" fmla="*/ 427825 w 1189394"/>
              <a:gd name="connsiteY228" fmla="*/ 28854 h 1216800"/>
              <a:gd name="connsiteX229" fmla="*/ 441513 w 1189394"/>
              <a:gd name="connsiteY229" fmla="*/ 23876 h 1216800"/>
              <a:gd name="connsiteX230" fmla="*/ 461838 w 1189394"/>
              <a:gd name="connsiteY230" fmla="*/ 17655 h 1216800"/>
              <a:gd name="connsiteX231" fmla="*/ 491289 w 1189394"/>
              <a:gd name="connsiteY231" fmla="*/ 10603 h 1216800"/>
              <a:gd name="connsiteX232" fmla="*/ 509955 w 1189394"/>
              <a:gd name="connsiteY232" fmla="*/ 7284 h 1216800"/>
              <a:gd name="connsiteX233" fmla="*/ 520324 w 1189394"/>
              <a:gd name="connsiteY233" fmla="*/ 5625 h 1216800"/>
              <a:gd name="connsiteX234" fmla="*/ 531524 w 1189394"/>
              <a:gd name="connsiteY234" fmla="*/ 4381 h 1216800"/>
              <a:gd name="connsiteX235" fmla="*/ 593335 w 1189394"/>
              <a:gd name="connsiteY235" fmla="*/ 9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89394" h="1216800">
                <a:moveTo>
                  <a:pt x="1112241" y="367329"/>
                </a:moveTo>
                <a:cubicBezTo>
                  <a:pt x="1112241" y="367329"/>
                  <a:pt x="1112656" y="367329"/>
                  <a:pt x="1112656" y="367329"/>
                </a:cubicBezTo>
                <a:cubicBezTo>
                  <a:pt x="1115560" y="373966"/>
                  <a:pt x="1118463" y="380188"/>
                  <a:pt x="1120952" y="387240"/>
                </a:cubicBezTo>
                <a:cubicBezTo>
                  <a:pt x="1118463" y="380188"/>
                  <a:pt x="1115145" y="373966"/>
                  <a:pt x="1112241" y="367329"/>
                </a:cubicBezTo>
                <a:close/>
                <a:moveTo>
                  <a:pt x="1145425" y="352812"/>
                </a:moveTo>
                <a:cubicBezTo>
                  <a:pt x="1145425" y="352812"/>
                  <a:pt x="1145840" y="352812"/>
                  <a:pt x="1145840" y="352812"/>
                </a:cubicBezTo>
                <a:cubicBezTo>
                  <a:pt x="1148744" y="359863"/>
                  <a:pt x="1152062" y="366500"/>
                  <a:pt x="1154551" y="373966"/>
                </a:cubicBezTo>
                <a:cubicBezTo>
                  <a:pt x="1152062" y="366500"/>
                  <a:pt x="1148329" y="359863"/>
                  <a:pt x="1145425" y="352812"/>
                </a:cubicBezTo>
                <a:close/>
                <a:moveTo>
                  <a:pt x="1078152" y="303780"/>
                </a:moveTo>
                <a:lnTo>
                  <a:pt x="1084035" y="312576"/>
                </a:lnTo>
                <a:cubicBezTo>
                  <a:pt x="1084035" y="312576"/>
                  <a:pt x="1083620" y="312576"/>
                  <a:pt x="1083620" y="312576"/>
                </a:cubicBezTo>
                <a:close/>
                <a:moveTo>
                  <a:pt x="1064718" y="283691"/>
                </a:moveTo>
                <a:lnTo>
                  <a:pt x="1069102" y="289762"/>
                </a:lnTo>
                <a:lnTo>
                  <a:pt x="1074080" y="297228"/>
                </a:lnTo>
                <a:lnTo>
                  <a:pt x="1078152" y="303780"/>
                </a:lnTo>
                <a:close/>
                <a:moveTo>
                  <a:pt x="166501" y="246208"/>
                </a:moveTo>
                <a:cubicBezTo>
                  <a:pt x="163598" y="251600"/>
                  <a:pt x="160694" y="256578"/>
                  <a:pt x="158206" y="261141"/>
                </a:cubicBezTo>
                <a:cubicBezTo>
                  <a:pt x="155717" y="266533"/>
                  <a:pt x="152813" y="271511"/>
                  <a:pt x="150325" y="276903"/>
                </a:cubicBezTo>
                <a:lnTo>
                  <a:pt x="146591" y="284784"/>
                </a:lnTo>
                <a:lnTo>
                  <a:pt x="142858" y="292666"/>
                </a:lnTo>
                <a:cubicBezTo>
                  <a:pt x="140369" y="298058"/>
                  <a:pt x="138295" y="303450"/>
                  <a:pt x="135806" y="308843"/>
                </a:cubicBezTo>
                <a:cubicBezTo>
                  <a:pt x="94327" y="377285"/>
                  <a:pt x="67780" y="454852"/>
                  <a:pt x="58654" y="534493"/>
                </a:cubicBezTo>
                <a:cubicBezTo>
                  <a:pt x="54091" y="574314"/>
                  <a:pt x="53676" y="614549"/>
                  <a:pt x="57824" y="654370"/>
                </a:cubicBezTo>
                <a:cubicBezTo>
                  <a:pt x="61558" y="694190"/>
                  <a:pt x="70268" y="733596"/>
                  <a:pt x="82712" y="771758"/>
                </a:cubicBezTo>
                <a:cubicBezTo>
                  <a:pt x="107600" y="847666"/>
                  <a:pt x="149495" y="918182"/>
                  <a:pt x="204248" y="976668"/>
                </a:cubicBezTo>
                <a:cubicBezTo>
                  <a:pt x="259002" y="1035155"/>
                  <a:pt x="326199" y="1082027"/>
                  <a:pt x="400448" y="1111892"/>
                </a:cubicBezTo>
                <a:cubicBezTo>
                  <a:pt x="474282" y="1142173"/>
                  <a:pt x="555167" y="1155861"/>
                  <a:pt x="635224" y="1152128"/>
                </a:cubicBezTo>
                <a:cubicBezTo>
                  <a:pt x="715280" y="1148809"/>
                  <a:pt x="794506" y="1127240"/>
                  <a:pt x="865437" y="1090323"/>
                </a:cubicBezTo>
                <a:cubicBezTo>
                  <a:pt x="936367" y="1053820"/>
                  <a:pt x="999417" y="1001141"/>
                  <a:pt x="1048363" y="937677"/>
                </a:cubicBezTo>
                <a:cubicBezTo>
                  <a:pt x="1097723" y="874627"/>
                  <a:pt x="1132981" y="800379"/>
                  <a:pt x="1150817" y="722397"/>
                </a:cubicBezTo>
                <a:cubicBezTo>
                  <a:pt x="1157040" y="738989"/>
                  <a:pt x="1162017" y="755995"/>
                  <a:pt x="1166995" y="773832"/>
                </a:cubicBezTo>
                <a:cubicBezTo>
                  <a:pt x="1140448" y="854717"/>
                  <a:pt x="1096064" y="930210"/>
                  <a:pt x="1037578" y="992016"/>
                </a:cubicBezTo>
                <a:cubicBezTo>
                  <a:pt x="979506" y="1053820"/>
                  <a:pt x="907746" y="1103182"/>
                  <a:pt x="828934" y="1134291"/>
                </a:cubicBezTo>
                <a:cubicBezTo>
                  <a:pt x="750123" y="1165816"/>
                  <a:pt x="664674" y="1179504"/>
                  <a:pt x="580470" y="1174527"/>
                </a:cubicBezTo>
                <a:cubicBezTo>
                  <a:pt x="496266" y="1169549"/>
                  <a:pt x="413307" y="1145906"/>
                  <a:pt x="339473" y="1105670"/>
                </a:cubicBezTo>
                <a:cubicBezTo>
                  <a:pt x="265223" y="1065850"/>
                  <a:pt x="200930" y="1009022"/>
                  <a:pt x="151154" y="941825"/>
                </a:cubicBezTo>
                <a:cubicBezTo>
                  <a:pt x="101793" y="874627"/>
                  <a:pt x="66950" y="796231"/>
                  <a:pt x="50773" y="714515"/>
                </a:cubicBezTo>
                <a:cubicBezTo>
                  <a:pt x="34596" y="632385"/>
                  <a:pt x="36670" y="547766"/>
                  <a:pt x="56580" y="466881"/>
                </a:cubicBezTo>
                <a:cubicBezTo>
                  <a:pt x="66535" y="426645"/>
                  <a:pt x="80638" y="387240"/>
                  <a:pt x="99304" y="350322"/>
                </a:cubicBezTo>
                <a:cubicBezTo>
                  <a:pt x="117970" y="313406"/>
                  <a:pt x="140369" y="278148"/>
                  <a:pt x="166501" y="246208"/>
                </a:cubicBezTo>
                <a:close/>
                <a:moveTo>
                  <a:pt x="1057903" y="215513"/>
                </a:moveTo>
                <a:cubicBezTo>
                  <a:pt x="1058732" y="215928"/>
                  <a:pt x="1059562" y="216343"/>
                  <a:pt x="1060392" y="216757"/>
                </a:cubicBezTo>
                <a:cubicBezTo>
                  <a:pt x="1061221" y="217587"/>
                  <a:pt x="1062465" y="218002"/>
                  <a:pt x="1063295" y="218417"/>
                </a:cubicBezTo>
                <a:cubicBezTo>
                  <a:pt x="1067443" y="222980"/>
                  <a:pt x="1071176" y="227957"/>
                  <a:pt x="1074909" y="232935"/>
                </a:cubicBezTo>
                <a:cubicBezTo>
                  <a:pt x="1078643" y="237912"/>
                  <a:pt x="1082791" y="242890"/>
                  <a:pt x="1086109" y="247867"/>
                </a:cubicBezTo>
                <a:cubicBezTo>
                  <a:pt x="1090672" y="254504"/>
                  <a:pt x="1095649" y="261556"/>
                  <a:pt x="1100212" y="268607"/>
                </a:cubicBezTo>
                <a:cubicBezTo>
                  <a:pt x="1106019" y="277733"/>
                  <a:pt x="1111827" y="286444"/>
                  <a:pt x="1116804" y="295569"/>
                </a:cubicBezTo>
                <a:lnTo>
                  <a:pt x="1124685" y="309672"/>
                </a:lnTo>
                <a:lnTo>
                  <a:pt x="1128419" y="316724"/>
                </a:lnTo>
                <a:lnTo>
                  <a:pt x="1131737" y="323775"/>
                </a:lnTo>
                <a:cubicBezTo>
                  <a:pt x="1131322" y="323775"/>
                  <a:pt x="1131322" y="323361"/>
                  <a:pt x="1130907" y="323361"/>
                </a:cubicBezTo>
                <a:cubicBezTo>
                  <a:pt x="1128419" y="318383"/>
                  <a:pt x="1125930" y="313820"/>
                  <a:pt x="1123026" y="308843"/>
                </a:cubicBezTo>
                <a:lnTo>
                  <a:pt x="1114730" y="294325"/>
                </a:lnTo>
                <a:cubicBezTo>
                  <a:pt x="1108923" y="284784"/>
                  <a:pt x="1103115" y="275244"/>
                  <a:pt x="1096894" y="266119"/>
                </a:cubicBezTo>
                <a:lnTo>
                  <a:pt x="1082791" y="246623"/>
                </a:lnTo>
                <a:cubicBezTo>
                  <a:pt x="1079057" y="241231"/>
                  <a:pt x="1074909" y="236253"/>
                  <a:pt x="1070761" y="230861"/>
                </a:cubicBezTo>
                <a:lnTo>
                  <a:pt x="1064539" y="222980"/>
                </a:lnTo>
                <a:close/>
                <a:moveTo>
                  <a:pt x="993194" y="199751"/>
                </a:moveTo>
                <a:cubicBezTo>
                  <a:pt x="995268" y="200580"/>
                  <a:pt x="997757" y="201410"/>
                  <a:pt x="1000246" y="202654"/>
                </a:cubicBezTo>
                <a:cubicBezTo>
                  <a:pt x="1016423" y="219039"/>
                  <a:pt x="1031459" y="236460"/>
                  <a:pt x="1045407" y="254815"/>
                </a:cubicBezTo>
                <a:lnTo>
                  <a:pt x="1064718" y="283691"/>
                </a:lnTo>
                <a:lnTo>
                  <a:pt x="1063710" y="282296"/>
                </a:lnTo>
                <a:lnTo>
                  <a:pt x="1053340" y="267363"/>
                </a:lnTo>
                <a:lnTo>
                  <a:pt x="1042140" y="253260"/>
                </a:lnTo>
                <a:lnTo>
                  <a:pt x="1036333" y="246208"/>
                </a:lnTo>
                <a:lnTo>
                  <a:pt x="1030526" y="239156"/>
                </a:lnTo>
                <a:cubicBezTo>
                  <a:pt x="1026378" y="234594"/>
                  <a:pt x="1022645" y="230031"/>
                  <a:pt x="1018497" y="225468"/>
                </a:cubicBezTo>
                <a:cubicBezTo>
                  <a:pt x="1010201" y="216757"/>
                  <a:pt x="1001905" y="208047"/>
                  <a:pt x="993194" y="199751"/>
                </a:cubicBezTo>
                <a:close/>
                <a:moveTo>
                  <a:pt x="609506" y="67015"/>
                </a:moveTo>
                <a:cubicBezTo>
                  <a:pt x="902737" y="67015"/>
                  <a:pt x="1140448" y="304726"/>
                  <a:pt x="1140448" y="597957"/>
                </a:cubicBezTo>
                <a:cubicBezTo>
                  <a:pt x="1140448" y="616284"/>
                  <a:pt x="1139519" y="634394"/>
                  <a:pt x="1137707" y="652243"/>
                </a:cubicBezTo>
                <a:lnTo>
                  <a:pt x="1130495" y="699493"/>
                </a:lnTo>
                <a:lnTo>
                  <a:pt x="1131737" y="702071"/>
                </a:lnTo>
                <a:cubicBezTo>
                  <a:pt x="1135055" y="709953"/>
                  <a:pt x="1137959" y="717834"/>
                  <a:pt x="1141277" y="726130"/>
                </a:cubicBezTo>
                <a:cubicBezTo>
                  <a:pt x="1123855" y="796231"/>
                  <a:pt x="1091916" y="862184"/>
                  <a:pt x="1048777" y="919841"/>
                </a:cubicBezTo>
                <a:cubicBezTo>
                  <a:pt x="1005638" y="977497"/>
                  <a:pt x="950885" y="1026444"/>
                  <a:pt x="889080" y="1062531"/>
                </a:cubicBezTo>
                <a:cubicBezTo>
                  <a:pt x="827275" y="1099034"/>
                  <a:pt x="758419" y="1122677"/>
                  <a:pt x="687488" y="1132217"/>
                </a:cubicBezTo>
                <a:cubicBezTo>
                  <a:pt x="616558" y="1141758"/>
                  <a:pt x="544383" y="1137195"/>
                  <a:pt x="475526" y="1118944"/>
                </a:cubicBezTo>
                <a:cubicBezTo>
                  <a:pt x="406670" y="1100693"/>
                  <a:pt x="341961" y="1068339"/>
                  <a:pt x="285963" y="1024784"/>
                </a:cubicBezTo>
                <a:cubicBezTo>
                  <a:pt x="229966" y="981231"/>
                  <a:pt x="182679" y="926892"/>
                  <a:pt x="147836" y="865502"/>
                </a:cubicBezTo>
                <a:cubicBezTo>
                  <a:pt x="112993" y="804112"/>
                  <a:pt x="90594" y="735670"/>
                  <a:pt x="82298" y="665984"/>
                </a:cubicBezTo>
                <a:lnTo>
                  <a:pt x="81370" y="652662"/>
                </a:lnTo>
                <a:lnTo>
                  <a:pt x="81306" y="652243"/>
                </a:lnTo>
                <a:lnTo>
                  <a:pt x="81214" y="650428"/>
                </a:lnTo>
                <a:lnTo>
                  <a:pt x="78642" y="613499"/>
                </a:lnTo>
                <a:lnTo>
                  <a:pt x="78895" y="604502"/>
                </a:lnTo>
                <a:lnTo>
                  <a:pt x="78565" y="597957"/>
                </a:lnTo>
                <a:lnTo>
                  <a:pt x="79725" y="574974"/>
                </a:lnTo>
                <a:lnTo>
                  <a:pt x="80120" y="560937"/>
                </a:lnTo>
                <a:lnTo>
                  <a:pt x="80642" y="556824"/>
                </a:lnTo>
                <a:lnTo>
                  <a:pt x="81306" y="543672"/>
                </a:lnTo>
                <a:cubicBezTo>
                  <a:pt x="108495" y="275941"/>
                  <a:pt x="334602" y="67015"/>
                  <a:pt x="609506" y="67015"/>
                </a:cubicBezTo>
                <a:close/>
                <a:moveTo>
                  <a:pt x="358553" y="49179"/>
                </a:moveTo>
                <a:cubicBezTo>
                  <a:pt x="338228" y="61623"/>
                  <a:pt x="319562" y="75311"/>
                  <a:pt x="300897" y="90244"/>
                </a:cubicBezTo>
                <a:cubicBezTo>
                  <a:pt x="259831" y="115547"/>
                  <a:pt x="222085" y="145413"/>
                  <a:pt x="188071" y="179011"/>
                </a:cubicBezTo>
                <a:cubicBezTo>
                  <a:pt x="154473" y="213024"/>
                  <a:pt x="124607" y="250771"/>
                  <a:pt x="99719" y="291836"/>
                </a:cubicBezTo>
                <a:cubicBezTo>
                  <a:pt x="74831" y="333316"/>
                  <a:pt x="55336" y="377285"/>
                  <a:pt x="40818" y="422912"/>
                </a:cubicBezTo>
                <a:cubicBezTo>
                  <a:pt x="27130" y="468540"/>
                  <a:pt x="18419" y="516242"/>
                  <a:pt x="15515" y="563944"/>
                </a:cubicBezTo>
                <a:cubicBezTo>
                  <a:pt x="12612" y="611646"/>
                  <a:pt x="15515" y="659762"/>
                  <a:pt x="24226" y="707049"/>
                </a:cubicBezTo>
                <a:cubicBezTo>
                  <a:pt x="25885" y="719078"/>
                  <a:pt x="29204" y="730693"/>
                  <a:pt x="31692" y="742307"/>
                </a:cubicBezTo>
                <a:cubicBezTo>
                  <a:pt x="32937" y="748114"/>
                  <a:pt x="34596" y="753921"/>
                  <a:pt x="36255" y="759729"/>
                </a:cubicBezTo>
                <a:cubicBezTo>
                  <a:pt x="37915" y="765536"/>
                  <a:pt x="39574" y="771343"/>
                  <a:pt x="41233" y="777150"/>
                </a:cubicBezTo>
                <a:cubicBezTo>
                  <a:pt x="48699" y="799964"/>
                  <a:pt x="56995" y="822778"/>
                  <a:pt x="66950" y="844347"/>
                </a:cubicBezTo>
                <a:cubicBezTo>
                  <a:pt x="76906" y="866332"/>
                  <a:pt x="88520" y="887072"/>
                  <a:pt x="100549" y="907812"/>
                </a:cubicBezTo>
                <a:cubicBezTo>
                  <a:pt x="113408" y="928137"/>
                  <a:pt x="126681" y="948047"/>
                  <a:pt x="141614" y="966713"/>
                </a:cubicBezTo>
                <a:cubicBezTo>
                  <a:pt x="156132" y="985794"/>
                  <a:pt x="172724" y="1003630"/>
                  <a:pt x="189316" y="1020637"/>
                </a:cubicBezTo>
                <a:cubicBezTo>
                  <a:pt x="206737" y="1037229"/>
                  <a:pt x="224159" y="1053406"/>
                  <a:pt x="243239" y="1067924"/>
                </a:cubicBezTo>
                <a:cubicBezTo>
                  <a:pt x="261905" y="1082857"/>
                  <a:pt x="281816" y="1096545"/>
                  <a:pt x="302141" y="1108989"/>
                </a:cubicBezTo>
                <a:lnTo>
                  <a:pt x="317903" y="1118114"/>
                </a:lnTo>
                <a:lnTo>
                  <a:pt x="325784" y="1122677"/>
                </a:lnTo>
                <a:lnTo>
                  <a:pt x="333665" y="1126825"/>
                </a:lnTo>
                <a:lnTo>
                  <a:pt x="349843" y="1135121"/>
                </a:lnTo>
                <a:cubicBezTo>
                  <a:pt x="355235" y="1137610"/>
                  <a:pt x="360627" y="1140099"/>
                  <a:pt x="366020" y="1142588"/>
                </a:cubicBezTo>
                <a:cubicBezTo>
                  <a:pt x="387589" y="1152957"/>
                  <a:pt x="410403" y="1160839"/>
                  <a:pt x="433217" y="1168305"/>
                </a:cubicBezTo>
                <a:cubicBezTo>
                  <a:pt x="456446" y="1175357"/>
                  <a:pt x="479674" y="1181164"/>
                  <a:pt x="503318" y="1185312"/>
                </a:cubicBezTo>
                <a:cubicBezTo>
                  <a:pt x="597477" y="1202733"/>
                  <a:pt x="695784" y="1196096"/>
                  <a:pt x="787454" y="1167890"/>
                </a:cubicBezTo>
                <a:cubicBezTo>
                  <a:pt x="833082" y="1153372"/>
                  <a:pt x="877051" y="1133462"/>
                  <a:pt x="918116" y="1108574"/>
                </a:cubicBezTo>
                <a:cubicBezTo>
                  <a:pt x="959181" y="1083271"/>
                  <a:pt x="996928" y="1053821"/>
                  <a:pt x="1030941" y="1019807"/>
                </a:cubicBezTo>
                <a:cubicBezTo>
                  <a:pt x="1064539" y="985794"/>
                  <a:pt x="1094405" y="948047"/>
                  <a:pt x="1119293" y="906982"/>
                </a:cubicBezTo>
                <a:cubicBezTo>
                  <a:pt x="1144181" y="865917"/>
                  <a:pt x="1163677" y="821534"/>
                  <a:pt x="1178194" y="775906"/>
                </a:cubicBezTo>
                <a:cubicBezTo>
                  <a:pt x="1182757" y="793742"/>
                  <a:pt x="1186905" y="812408"/>
                  <a:pt x="1189394" y="831074"/>
                </a:cubicBezTo>
                <a:cubicBezTo>
                  <a:pt x="1184831" y="843103"/>
                  <a:pt x="1179439" y="854303"/>
                  <a:pt x="1174046" y="865917"/>
                </a:cubicBezTo>
                <a:cubicBezTo>
                  <a:pt x="1171557" y="871724"/>
                  <a:pt x="1168239" y="877117"/>
                  <a:pt x="1165336" y="882924"/>
                </a:cubicBezTo>
                <a:cubicBezTo>
                  <a:pt x="1162017" y="888316"/>
                  <a:pt x="1159529" y="894123"/>
                  <a:pt x="1156210" y="899516"/>
                </a:cubicBezTo>
                <a:cubicBezTo>
                  <a:pt x="1149988" y="910301"/>
                  <a:pt x="1143766" y="921500"/>
                  <a:pt x="1136714" y="931870"/>
                </a:cubicBezTo>
                <a:lnTo>
                  <a:pt x="1126345" y="947632"/>
                </a:lnTo>
                <a:lnTo>
                  <a:pt x="1115145" y="962980"/>
                </a:lnTo>
                <a:cubicBezTo>
                  <a:pt x="1085279" y="1004045"/>
                  <a:pt x="1050022" y="1040962"/>
                  <a:pt x="1011445" y="1073316"/>
                </a:cubicBezTo>
                <a:cubicBezTo>
                  <a:pt x="933878" y="1138025"/>
                  <a:pt x="840134" y="1183652"/>
                  <a:pt x="741412" y="1203978"/>
                </a:cubicBezTo>
                <a:cubicBezTo>
                  <a:pt x="692051" y="1214348"/>
                  <a:pt x="641861" y="1218081"/>
                  <a:pt x="591670" y="1216422"/>
                </a:cubicBezTo>
                <a:cubicBezTo>
                  <a:pt x="566367" y="1216007"/>
                  <a:pt x="541479" y="1213103"/>
                  <a:pt x="516591" y="1209370"/>
                </a:cubicBezTo>
                <a:cubicBezTo>
                  <a:pt x="510369" y="1208540"/>
                  <a:pt x="504148" y="1207296"/>
                  <a:pt x="497925" y="1206052"/>
                </a:cubicBezTo>
                <a:cubicBezTo>
                  <a:pt x="492118" y="1204807"/>
                  <a:pt x="485896" y="1203978"/>
                  <a:pt x="479674" y="1202319"/>
                </a:cubicBezTo>
                <a:cubicBezTo>
                  <a:pt x="467230" y="1199000"/>
                  <a:pt x="455201" y="1196511"/>
                  <a:pt x="443172" y="1192778"/>
                </a:cubicBezTo>
                <a:lnTo>
                  <a:pt x="425336" y="1187386"/>
                </a:lnTo>
                <a:lnTo>
                  <a:pt x="407499" y="1181164"/>
                </a:lnTo>
                <a:cubicBezTo>
                  <a:pt x="395470" y="1177016"/>
                  <a:pt x="383856" y="1172038"/>
                  <a:pt x="372242" y="1167476"/>
                </a:cubicBezTo>
                <a:cubicBezTo>
                  <a:pt x="366435" y="1164987"/>
                  <a:pt x="361042" y="1162083"/>
                  <a:pt x="355235" y="1159594"/>
                </a:cubicBezTo>
                <a:cubicBezTo>
                  <a:pt x="349428" y="1156691"/>
                  <a:pt x="343620" y="1154202"/>
                  <a:pt x="338228" y="1151298"/>
                </a:cubicBezTo>
                <a:cubicBezTo>
                  <a:pt x="327029" y="1145491"/>
                  <a:pt x="315829" y="1140099"/>
                  <a:pt x="305044" y="1133462"/>
                </a:cubicBezTo>
                <a:cubicBezTo>
                  <a:pt x="299652" y="1130144"/>
                  <a:pt x="294260" y="1127240"/>
                  <a:pt x="288867" y="1123922"/>
                </a:cubicBezTo>
                <a:lnTo>
                  <a:pt x="273105" y="1113552"/>
                </a:lnTo>
                <a:lnTo>
                  <a:pt x="265224" y="1108574"/>
                </a:lnTo>
                <a:lnTo>
                  <a:pt x="257757" y="1103182"/>
                </a:lnTo>
                <a:lnTo>
                  <a:pt x="242410" y="1091982"/>
                </a:lnTo>
                <a:cubicBezTo>
                  <a:pt x="222499" y="1076635"/>
                  <a:pt x="203419" y="1060458"/>
                  <a:pt x="185583" y="1043036"/>
                </a:cubicBezTo>
                <a:cubicBezTo>
                  <a:pt x="167332" y="1025615"/>
                  <a:pt x="150740" y="1006948"/>
                  <a:pt x="134977" y="987868"/>
                </a:cubicBezTo>
                <a:cubicBezTo>
                  <a:pt x="119630" y="968372"/>
                  <a:pt x="104697" y="948047"/>
                  <a:pt x="91838" y="926893"/>
                </a:cubicBezTo>
                <a:cubicBezTo>
                  <a:pt x="85201" y="916522"/>
                  <a:pt x="79394" y="905323"/>
                  <a:pt x="73172" y="894538"/>
                </a:cubicBezTo>
                <a:cubicBezTo>
                  <a:pt x="69854" y="889146"/>
                  <a:pt x="67365" y="883338"/>
                  <a:pt x="64462" y="877946"/>
                </a:cubicBezTo>
                <a:cubicBezTo>
                  <a:pt x="61558" y="872554"/>
                  <a:pt x="58654" y="867162"/>
                  <a:pt x="56166" y="861354"/>
                </a:cubicBezTo>
                <a:lnTo>
                  <a:pt x="48699" y="844347"/>
                </a:lnTo>
                <a:cubicBezTo>
                  <a:pt x="47455" y="841444"/>
                  <a:pt x="46210" y="838540"/>
                  <a:pt x="44966" y="835637"/>
                </a:cubicBezTo>
                <a:lnTo>
                  <a:pt x="41647" y="826926"/>
                </a:lnTo>
                <a:lnTo>
                  <a:pt x="35011" y="809504"/>
                </a:lnTo>
                <a:cubicBezTo>
                  <a:pt x="32937" y="803697"/>
                  <a:pt x="31278" y="797475"/>
                  <a:pt x="29204" y="791668"/>
                </a:cubicBezTo>
                <a:cubicBezTo>
                  <a:pt x="25056" y="780054"/>
                  <a:pt x="22152" y="768025"/>
                  <a:pt x="18834" y="755996"/>
                </a:cubicBezTo>
                <a:cubicBezTo>
                  <a:pt x="17175" y="749773"/>
                  <a:pt x="15930" y="743966"/>
                  <a:pt x="14686" y="737744"/>
                </a:cubicBezTo>
                <a:cubicBezTo>
                  <a:pt x="13441" y="731522"/>
                  <a:pt x="12197" y="725715"/>
                  <a:pt x="10952" y="719493"/>
                </a:cubicBezTo>
                <a:cubicBezTo>
                  <a:pt x="6390" y="695020"/>
                  <a:pt x="2656" y="670547"/>
                  <a:pt x="1412" y="645659"/>
                </a:cubicBezTo>
                <a:cubicBezTo>
                  <a:pt x="-1906" y="596298"/>
                  <a:pt x="583" y="546522"/>
                  <a:pt x="9293" y="497576"/>
                </a:cubicBezTo>
                <a:lnTo>
                  <a:pt x="12612" y="479325"/>
                </a:lnTo>
                <a:cubicBezTo>
                  <a:pt x="13856" y="473103"/>
                  <a:pt x="15515" y="467296"/>
                  <a:pt x="16760" y="461074"/>
                </a:cubicBezTo>
                <a:cubicBezTo>
                  <a:pt x="18419" y="455267"/>
                  <a:pt x="19663" y="449045"/>
                  <a:pt x="21323" y="443238"/>
                </a:cubicBezTo>
                <a:lnTo>
                  <a:pt x="26715" y="425401"/>
                </a:lnTo>
                <a:cubicBezTo>
                  <a:pt x="27544" y="422498"/>
                  <a:pt x="28374" y="419594"/>
                  <a:pt x="29204" y="416691"/>
                </a:cubicBezTo>
                <a:lnTo>
                  <a:pt x="32107" y="407565"/>
                </a:lnTo>
                <a:lnTo>
                  <a:pt x="38329" y="390144"/>
                </a:lnTo>
                <a:cubicBezTo>
                  <a:pt x="40818" y="384336"/>
                  <a:pt x="42892" y="378529"/>
                  <a:pt x="45381" y="372722"/>
                </a:cubicBezTo>
                <a:cubicBezTo>
                  <a:pt x="47455" y="366915"/>
                  <a:pt x="49943" y="361108"/>
                  <a:pt x="52432" y="355715"/>
                </a:cubicBezTo>
                <a:cubicBezTo>
                  <a:pt x="57825" y="344516"/>
                  <a:pt x="62802" y="333316"/>
                  <a:pt x="68610" y="322531"/>
                </a:cubicBezTo>
                <a:cubicBezTo>
                  <a:pt x="71513" y="317139"/>
                  <a:pt x="74417" y="311746"/>
                  <a:pt x="77320" y="306354"/>
                </a:cubicBezTo>
                <a:lnTo>
                  <a:pt x="86861" y="290177"/>
                </a:lnTo>
                <a:cubicBezTo>
                  <a:pt x="90179" y="284785"/>
                  <a:pt x="93497" y="279392"/>
                  <a:pt x="96816" y="274415"/>
                </a:cubicBezTo>
                <a:lnTo>
                  <a:pt x="106771" y="259067"/>
                </a:lnTo>
                <a:lnTo>
                  <a:pt x="117556" y="244135"/>
                </a:lnTo>
                <a:cubicBezTo>
                  <a:pt x="121289" y="238742"/>
                  <a:pt x="125022" y="233764"/>
                  <a:pt x="128755" y="229202"/>
                </a:cubicBezTo>
                <a:cubicBezTo>
                  <a:pt x="159036" y="190625"/>
                  <a:pt x="193879" y="155368"/>
                  <a:pt x="232455" y="125087"/>
                </a:cubicBezTo>
                <a:cubicBezTo>
                  <a:pt x="271446" y="94807"/>
                  <a:pt x="313755" y="69090"/>
                  <a:pt x="358553" y="49179"/>
                </a:cubicBezTo>
                <a:close/>
                <a:moveTo>
                  <a:pt x="818565" y="47520"/>
                </a:moveTo>
                <a:cubicBezTo>
                  <a:pt x="826031" y="49594"/>
                  <a:pt x="833912" y="51668"/>
                  <a:pt x="841378" y="54157"/>
                </a:cubicBezTo>
                <a:lnTo>
                  <a:pt x="864192" y="62038"/>
                </a:lnTo>
                <a:cubicBezTo>
                  <a:pt x="933878" y="95637"/>
                  <a:pt x="996513" y="142924"/>
                  <a:pt x="1047948" y="200166"/>
                </a:cubicBezTo>
                <a:lnTo>
                  <a:pt x="1035089" y="188552"/>
                </a:lnTo>
                <a:cubicBezTo>
                  <a:pt x="1030526" y="184818"/>
                  <a:pt x="1026378" y="181085"/>
                  <a:pt x="1021816" y="177352"/>
                </a:cubicBezTo>
                <a:cubicBezTo>
                  <a:pt x="963744" y="120939"/>
                  <a:pt x="894472" y="76141"/>
                  <a:pt x="818565" y="47520"/>
                </a:cubicBezTo>
                <a:close/>
                <a:moveTo>
                  <a:pt x="695369" y="46691"/>
                </a:moveTo>
                <a:lnTo>
                  <a:pt x="704909" y="46691"/>
                </a:lnTo>
                <a:lnTo>
                  <a:pt x="722331" y="50009"/>
                </a:lnTo>
                <a:lnTo>
                  <a:pt x="739752" y="54157"/>
                </a:lnTo>
                <a:lnTo>
                  <a:pt x="748463" y="56231"/>
                </a:lnTo>
                <a:cubicBezTo>
                  <a:pt x="751367" y="57060"/>
                  <a:pt x="754271" y="57890"/>
                  <a:pt x="757174" y="58719"/>
                </a:cubicBezTo>
                <a:lnTo>
                  <a:pt x="774181" y="63697"/>
                </a:lnTo>
                <a:cubicBezTo>
                  <a:pt x="796580" y="71163"/>
                  <a:pt x="818979" y="79459"/>
                  <a:pt x="840549" y="89830"/>
                </a:cubicBezTo>
                <a:cubicBezTo>
                  <a:pt x="884102" y="109740"/>
                  <a:pt x="924338" y="135872"/>
                  <a:pt x="960840" y="166152"/>
                </a:cubicBezTo>
                <a:cubicBezTo>
                  <a:pt x="957936" y="164493"/>
                  <a:pt x="954618" y="163249"/>
                  <a:pt x="951715" y="161589"/>
                </a:cubicBezTo>
                <a:cubicBezTo>
                  <a:pt x="950470" y="160760"/>
                  <a:pt x="948811" y="159930"/>
                  <a:pt x="947567" y="159101"/>
                </a:cubicBezTo>
                <a:cubicBezTo>
                  <a:pt x="866681" y="96881"/>
                  <a:pt x="768374" y="57475"/>
                  <a:pt x="667163" y="47105"/>
                </a:cubicBezTo>
                <a:lnTo>
                  <a:pt x="685829" y="47105"/>
                </a:lnTo>
                <a:close/>
                <a:moveTo>
                  <a:pt x="609506" y="35491"/>
                </a:moveTo>
                <a:lnTo>
                  <a:pt x="587107" y="38809"/>
                </a:lnTo>
                <a:lnTo>
                  <a:pt x="581300" y="39639"/>
                </a:lnTo>
                <a:lnTo>
                  <a:pt x="575492" y="40883"/>
                </a:lnTo>
                <a:lnTo>
                  <a:pt x="564293" y="43372"/>
                </a:lnTo>
                <a:cubicBezTo>
                  <a:pt x="497510" y="48764"/>
                  <a:pt x="431972" y="66186"/>
                  <a:pt x="371827" y="94807"/>
                </a:cubicBezTo>
                <a:cubicBezTo>
                  <a:pt x="311681" y="123013"/>
                  <a:pt x="256513" y="162834"/>
                  <a:pt x="210055" y="210536"/>
                </a:cubicBezTo>
                <a:cubicBezTo>
                  <a:pt x="228721" y="186477"/>
                  <a:pt x="249461" y="163663"/>
                  <a:pt x="272690" y="142509"/>
                </a:cubicBezTo>
                <a:cubicBezTo>
                  <a:pt x="296748" y="124672"/>
                  <a:pt x="322881" y="109325"/>
                  <a:pt x="349428" y="95636"/>
                </a:cubicBezTo>
                <a:cubicBezTo>
                  <a:pt x="363116" y="89000"/>
                  <a:pt x="376804" y="82778"/>
                  <a:pt x="390492" y="76971"/>
                </a:cubicBezTo>
                <a:lnTo>
                  <a:pt x="411647" y="69089"/>
                </a:lnTo>
                <a:cubicBezTo>
                  <a:pt x="418284" y="66600"/>
                  <a:pt x="425751" y="64527"/>
                  <a:pt x="432802" y="62038"/>
                </a:cubicBezTo>
                <a:cubicBezTo>
                  <a:pt x="461423" y="53327"/>
                  <a:pt x="490874" y="45860"/>
                  <a:pt x="520324" y="41713"/>
                </a:cubicBezTo>
                <a:cubicBezTo>
                  <a:pt x="549775" y="37565"/>
                  <a:pt x="579640" y="35491"/>
                  <a:pt x="609506" y="35491"/>
                </a:cubicBezTo>
                <a:close/>
                <a:moveTo>
                  <a:pt x="593335" y="97"/>
                </a:moveTo>
                <a:cubicBezTo>
                  <a:pt x="655264" y="-1012"/>
                  <a:pt x="717250" y="7388"/>
                  <a:pt x="776670" y="25121"/>
                </a:cubicBezTo>
                <a:cubicBezTo>
                  <a:pt x="771277" y="24291"/>
                  <a:pt x="765885" y="23462"/>
                  <a:pt x="761322" y="22632"/>
                </a:cubicBezTo>
                <a:cubicBezTo>
                  <a:pt x="755930" y="21803"/>
                  <a:pt x="750538" y="21388"/>
                  <a:pt x="745145" y="20973"/>
                </a:cubicBezTo>
                <a:cubicBezTo>
                  <a:pt x="731042" y="17240"/>
                  <a:pt x="716524" y="14751"/>
                  <a:pt x="702006" y="12262"/>
                </a:cubicBezTo>
                <a:cubicBezTo>
                  <a:pt x="694540" y="11432"/>
                  <a:pt x="687488" y="10188"/>
                  <a:pt x="680022" y="9359"/>
                </a:cubicBezTo>
                <a:cubicBezTo>
                  <a:pt x="672556" y="8529"/>
                  <a:pt x="665504" y="7699"/>
                  <a:pt x="658037" y="7284"/>
                </a:cubicBezTo>
                <a:cubicBezTo>
                  <a:pt x="650571" y="6870"/>
                  <a:pt x="643520" y="5625"/>
                  <a:pt x="636053" y="5625"/>
                </a:cubicBezTo>
                <a:lnTo>
                  <a:pt x="614069" y="4796"/>
                </a:lnTo>
                <a:cubicBezTo>
                  <a:pt x="606602" y="4796"/>
                  <a:pt x="599551" y="5211"/>
                  <a:pt x="592085" y="5211"/>
                </a:cubicBezTo>
                <a:lnTo>
                  <a:pt x="580885" y="5625"/>
                </a:lnTo>
                <a:cubicBezTo>
                  <a:pt x="577567" y="6040"/>
                  <a:pt x="573834" y="6040"/>
                  <a:pt x="570100" y="6455"/>
                </a:cubicBezTo>
                <a:cubicBezTo>
                  <a:pt x="511199" y="9773"/>
                  <a:pt x="453127" y="22217"/>
                  <a:pt x="397959" y="42957"/>
                </a:cubicBezTo>
                <a:cubicBezTo>
                  <a:pt x="401278" y="41298"/>
                  <a:pt x="403766" y="40054"/>
                  <a:pt x="405840" y="38809"/>
                </a:cubicBezTo>
                <a:cubicBezTo>
                  <a:pt x="407914" y="37980"/>
                  <a:pt x="409988" y="36735"/>
                  <a:pt x="412062" y="35906"/>
                </a:cubicBezTo>
                <a:cubicBezTo>
                  <a:pt x="416210" y="33832"/>
                  <a:pt x="420358" y="31758"/>
                  <a:pt x="427825" y="28854"/>
                </a:cubicBezTo>
                <a:cubicBezTo>
                  <a:pt x="431558" y="27195"/>
                  <a:pt x="436121" y="25536"/>
                  <a:pt x="441513" y="23876"/>
                </a:cubicBezTo>
                <a:cubicBezTo>
                  <a:pt x="446905" y="22217"/>
                  <a:pt x="453542" y="19728"/>
                  <a:pt x="461838" y="17655"/>
                </a:cubicBezTo>
                <a:cubicBezTo>
                  <a:pt x="470134" y="15580"/>
                  <a:pt x="479674" y="13092"/>
                  <a:pt x="491289" y="10603"/>
                </a:cubicBezTo>
                <a:cubicBezTo>
                  <a:pt x="497096" y="9773"/>
                  <a:pt x="503318" y="8529"/>
                  <a:pt x="509955" y="7284"/>
                </a:cubicBezTo>
                <a:cubicBezTo>
                  <a:pt x="513273" y="6870"/>
                  <a:pt x="516591" y="6040"/>
                  <a:pt x="520324" y="5625"/>
                </a:cubicBezTo>
                <a:cubicBezTo>
                  <a:pt x="523643" y="5211"/>
                  <a:pt x="527791" y="4796"/>
                  <a:pt x="531524" y="4381"/>
                </a:cubicBezTo>
                <a:cubicBezTo>
                  <a:pt x="552057" y="1892"/>
                  <a:pt x="572693" y="467"/>
                  <a:pt x="593335" y="9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3" name="Picture Placeholder 42">
            <a:extLst>
              <a:ext uri="{FF2B5EF4-FFF2-40B4-BE49-F238E27FC236}">
                <a16:creationId xmlns:a16="http://schemas.microsoft.com/office/drawing/2014/main" id="{EB4627C6-B328-4BA7-91C9-65EC214D2B7F}"/>
              </a:ext>
            </a:extLst>
          </p:cNvPr>
          <p:cNvSpPr>
            <a:spLocks noGrp="1"/>
          </p:cNvSpPr>
          <p:nvPr>
            <p:ph type="pic" sz="quarter" idx="42" hasCustomPrompt="1"/>
          </p:nvPr>
        </p:nvSpPr>
        <p:spPr>
          <a:xfrm>
            <a:off x="4652453" y="2256300"/>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2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7 w 1217130"/>
              <a:gd name="connsiteY9" fmla="*/ 1158726 h 1216800"/>
              <a:gd name="connsiteX10" fmla="*/ 312036 w 1217130"/>
              <a:gd name="connsiteY10" fmla="*/ 1143515 h 1216800"/>
              <a:gd name="connsiteX11" fmla="*/ 303279 w 1217130"/>
              <a:gd name="connsiteY11" fmla="*/ 1136141 h 1216800"/>
              <a:gd name="connsiteX12" fmla="*/ 304200 w 1217130"/>
              <a:gd name="connsiteY12" fmla="*/ 1135161 h 1216800"/>
              <a:gd name="connsiteX13" fmla="*/ 262258 w 1217130"/>
              <a:gd name="connsiteY13" fmla="*/ 1118166 h 1216800"/>
              <a:gd name="connsiteX14" fmla="*/ 278390 w 1217130"/>
              <a:gd name="connsiteY14" fmla="*/ 1129688 h 1216800"/>
              <a:gd name="connsiteX15" fmla="*/ 294982 w 1217130"/>
              <a:gd name="connsiteY15" fmla="*/ 1140289 h 1216800"/>
              <a:gd name="connsiteX16" fmla="*/ 306044 w 1217130"/>
              <a:gd name="connsiteY16" fmla="*/ 1149046 h 1216800"/>
              <a:gd name="connsiteX17" fmla="*/ 293139 w 1217130"/>
              <a:gd name="connsiteY17" fmla="*/ 1143515 h 1216800"/>
              <a:gd name="connsiteX18" fmla="*/ 297748 w 1217130"/>
              <a:gd name="connsiteY18" fmla="*/ 1149968 h 1216800"/>
              <a:gd name="connsiteX19" fmla="*/ 282999 w 1217130"/>
              <a:gd name="connsiteY19" fmla="*/ 1140750 h 1216800"/>
              <a:gd name="connsiteX20" fmla="*/ 275624 w 1217130"/>
              <a:gd name="connsiteY20" fmla="*/ 1136141 h 1216800"/>
              <a:gd name="connsiteX21" fmla="*/ 268250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8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20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8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4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7 w 1217130"/>
              <a:gd name="connsiteY65" fmla="*/ 720401 h 1216800"/>
              <a:gd name="connsiteX66" fmla="*/ 6914 w 1217130"/>
              <a:gd name="connsiteY66" fmla="*/ 710261 h 1216800"/>
              <a:gd name="connsiteX67" fmla="*/ 3688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9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70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6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6 w 1217130"/>
              <a:gd name="connsiteY93" fmla="*/ 27194 h 1216800"/>
              <a:gd name="connsiteX94" fmla="*/ 626837 w 1217130"/>
              <a:gd name="connsiteY94" fmla="*/ 15210 h 1216800"/>
              <a:gd name="connsiteX95" fmla="*/ 653109 w 1217130"/>
              <a:gd name="connsiteY95" fmla="*/ 16132 h 1216800"/>
              <a:gd name="connsiteX96" fmla="*/ 679381 w 1217130"/>
              <a:gd name="connsiteY96" fmla="*/ 17975 h 1216800"/>
              <a:gd name="connsiteX97" fmla="*/ 720863 w 1217130"/>
              <a:gd name="connsiteY97" fmla="*/ 22584 h 1216800"/>
              <a:gd name="connsiteX98" fmla="*/ 853143 w 1217130"/>
              <a:gd name="connsiteY98" fmla="*/ 59918 h 1216800"/>
              <a:gd name="connsiteX99" fmla="*/ 958231 w 1217130"/>
              <a:gd name="connsiteY99" fmla="*/ 117993 h 1216800"/>
              <a:gd name="connsiteX100" fmla="*/ 981276 w 1217130"/>
              <a:gd name="connsiteY100" fmla="*/ 133203 h 1216800"/>
              <a:gd name="connsiteX101" fmla="*/ 1001556 w 1217130"/>
              <a:gd name="connsiteY101" fmla="*/ 146569 h 1216800"/>
              <a:gd name="connsiteX102" fmla="*/ 1000174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4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8 h 1216800"/>
              <a:gd name="connsiteX117" fmla="*/ 1217130 w 1217130"/>
              <a:gd name="connsiteY117" fmla="*/ 549654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7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1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3 w 1217130"/>
              <a:gd name="connsiteY133" fmla="*/ 1167944 h 1216800"/>
              <a:gd name="connsiteX134" fmla="*/ 313419 w 1217130"/>
              <a:gd name="connsiteY134" fmla="*/ 1136141 h 1216800"/>
              <a:gd name="connsiteX135" fmla="*/ 292217 w 1217130"/>
              <a:gd name="connsiteY135" fmla="*/ 1120470 h 1216800"/>
              <a:gd name="connsiteX136" fmla="*/ 267328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2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2 w 1217130"/>
              <a:gd name="connsiteY145" fmla="*/ 1036584 h 1216800"/>
              <a:gd name="connsiteX146" fmla="*/ 171920 w 1217130"/>
              <a:gd name="connsiteY146" fmla="*/ 1024140 h 1216800"/>
              <a:gd name="connsiteX147" fmla="*/ 189895 w 1217130"/>
              <a:gd name="connsiteY147" fmla="*/ 1037967 h 1216800"/>
              <a:gd name="connsiteX148" fmla="*/ 154520 w 1217130"/>
              <a:gd name="connsiteY148" fmla="*/ 994872 h 1216800"/>
              <a:gd name="connsiteX149" fmla="*/ 136888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1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7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7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8 w 1217130"/>
              <a:gd name="connsiteY187" fmla="*/ 232298 h 1216800"/>
              <a:gd name="connsiteX188" fmla="*/ 153022 w 1217130"/>
              <a:gd name="connsiteY188" fmla="*/ 232298 h 1216800"/>
              <a:gd name="connsiteX189" fmla="*/ 146108 w 1217130"/>
              <a:gd name="connsiteY189" fmla="*/ 237829 h 1216800"/>
              <a:gd name="connsiteX190" fmla="*/ 135508 w 1217130"/>
              <a:gd name="connsiteY190" fmla="*/ 248430 h 1216800"/>
              <a:gd name="connsiteX191" fmla="*/ 83425 w 1217130"/>
              <a:gd name="connsiteY191" fmla="*/ 324480 h 1216800"/>
              <a:gd name="connsiteX192" fmla="*/ 73285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4 h 1216800"/>
              <a:gd name="connsiteX196" fmla="*/ 50239 w 1217130"/>
              <a:gd name="connsiteY196" fmla="*/ 370571 h 1216800"/>
              <a:gd name="connsiteX197" fmla="*/ 59918 w 1217130"/>
              <a:gd name="connsiteY197" fmla="*/ 347986 h 1216800"/>
              <a:gd name="connsiteX198" fmla="*/ 87573 w 1217130"/>
              <a:gd name="connsiteY198" fmla="*/ 296364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90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8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5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10 w 1217130"/>
              <a:gd name="connsiteY233" fmla="*/ 17515 h 1216800"/>
              <a:gd name="connsiteX234" fmla="*/ 488564 w 1217130"/>
              <a:gd name="connsiteY234" fmla="*/ 20741 h 1216800"/>
              <a:gd name="connsiteX235" fmla="*/ 482573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2" y="1201129"/>
                </a:cubicBezTo>
                <a:cubicBezTo>
                  <a:pt x="391313"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7" y="1158726"/>
                </a:cubicBezTo>
                <a:cubicBezTo>
                  <a:pt x="333237" y="1157804"/>
                  <a:pt x="320793" y="1149507"/>
                  <a:pt x="312036" y="1143515"/>
                </a:cubicBezTo>
                <a:cubicBezTo>
                  <a:pt x="307427" y="1140289"/>
                  <a:pt x="304200" y="1137524"/>
                  <a:pt x="303279" y="1136141"/>
                </a:cubicBezTo>
                <a:cubicBezTo>
                  <a:pt x="303048" y="1135219"/>
                  <a:pt x="303279" y="1134874"/>
                  <a:pt x="304200" y="1135161"/>
                </a:cubicBezTo>
                <a:close/>
                <a:moveTo>
                  <a:pt x="262258" y="1118166"/>
                </a:moveTo>
                <a:lnTo>
                  <a:pt x="278390" y="1129688"/>
                </a:lnTo>
                <a:lnTo>
                  <a:pt x="294982" y="1140289"/>
                </a:lnTo>
                <a:cubicBezTo>
                  <a:pt x="305122" y="1147664"/>
                  <a:pt x="307427" y="1149507"/>
                  <a:pt x="306044" y="1149046"/>
                </a:cubicBezTo>
                <a:cubicBezTo>
                  <a:pt x="304200" y="1149046"/>
                  <a:pt x="298670" y="1146281"/>
                  <a:pt x="293139" y="1143515"/>
                </a:cubicBezTo>
                <a:cubicBezTo>
                  <a:pt x="282538" y="1138446"/>
                  <a:pt x="272859" y="1133375"/>
                  <a:pt x="297748" y="1149968"/>
                </a:cubicBezTo>
                <a:lnTo>
                  <a:pt x="282999" y="1140750"/>
                </a:lnTo>
                <a:lnTo>
                  <a:pt x="275624" y="1136141"/>
                </a:lnTo>
                <a:lnTo>
                  <a:pt x="268250"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8" y="954543"/>
                </a:cubicBezTo>
                <a:cubicBezTo>
                  <a:pt x="128133" y="960534"/>
                  <a:pt x="131820" y="966065"/>
                  <a:pt x="135047" y="972057"/>
                </a:cubicBezTo>
                <a:cubicBezTo>
                  <a:pt x="132281" y="968370"/>
                  <a:pt x="129055" y="964221"/>
                  <a:pt x="125829" y="960534"/>
                </a:cubicBezTo>
                <a:cubicBezTo>
                  <a:pt x="122602" y="956386"/>
                  <a:pt x="119837"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20" y="979432"/>
                </a:cubicBezTo>
                <a:cubicBezTo>
                  <a:pt x="124907" y="986806"/>
                  <a:pt x="127211" y="992337"/>
                  <a:pt x="126289" y="993720"/>
                </a:cubicBezTo>
                <a:cubicBezTo>
                  <a:pt x="127672" y="996025"/>
                  <a:pt x="126405" y="995909"/>
                  <a:pt x="126405" y="997062"/>
                </a:cubicBezTo>
                <a:lnTo>
                  <a:pt x="126688" y="997679"/>
                </a:lnTo>
                <a:lnTo>
                  <a:pt x="125829" y="996486"/>
                </a:lnTo>
                <a:cubicBezTo>
                  <a:pt x="123063" y="991877"/>
                  <a:pt x="119376" y="986806"/>
                  <a:pt x="116149" y="981275"/>
                </a:cubicBezTo>
                <a:cubicBezTo>
                  <a:pt x="108775" y="970675"/>
                  <a:pt x="101861" y="957769"/>
                  <a:pt x="94948" y="945786"/>
                </a:cubicBezTo>
                <a:cubicBezTo>
                  <a:pt x="91721" y="939794"/>
                  <a:pt x="88495" y="933341"/>
                  <a:pt x="85729" y="927810"/>
                </a:cubicBezTo>
                <a:cubicBezTo>
                  <a:pt x="82964" y="921818"/>
                  <a:pt x="80660" y="916748"/>
                  <a:pt x="78816" y="911678"/>
                </a:cubicBezTo>
                <a:cubicBezTo>
                  <a:pt x="75129" y="901077"/>
                  <a:pt x="72824" y="893242"/>
                  <a:pt x="73285" y="889555"/>
                </a:cubicBezTo>
                <a:close/>
                <a:moveTo>
                  <a:pt x="6453" y="554013"/>
                </a:moveTo>
                <a:cubicBezTo>
                  <a:pt x="3688" y="581206"/>
                  <a:pt x="3688" y="598260"/>
                  <a:pt x="4609" y="610244"/>
                </a:cubicBezTo>
                <a:cubicBezTo>
                  <a:pt x="5070" y="616235"/>
                  <a:pt x="5531" y="620844"/>
                  <a:pt x="6453" y="624993"/>
                </a:cubicBezTo>
                <a:cubicBezTo>
                  <a:pt x="6914" y="629141"/>
                  <a:pt x="8297" y="632367"/>
                  <a:pt x="8757" y="635594"/>
                </a:cubicBezTo>
                <a:cubicBezTo>
                  <a:pt x="12445" y="648499"/>
                  <a:pt x="13828" y="660944"/>
                  <a:pt x="19819" y="712104"/>
                </a:cubicBezTo>
                <a:cubicBezTo>
                  <a:pt x="18437" y="708878"/>
                  <a:pt x="17054" y="709800"/>
                  <a:pt x="16593" y="713487"/>
                </a:cubicBezTo>
                <a:cubicBezTo>
                  <a:pt x="15671" y="717175"/>
                  <a:pt x="16132" y="723166"/>
                  <a:pt x="16593" y="731002"/>
                </a:cubicBezTo>
                <a:cubicBezTo>
                  <a:pt x="17515" y="746673"/>
                  <a:pt x="21202" y="767875"/>
                  <a:pt x="25350" y="784928"/>
                </a:cubicBezTo>
                <a:cubicBezTo>
                  <a:pt x="36412" y="816731"/>
                  <a:pt x="48857" y="855447"/>
                  <a:pt x="61301" y="882180"/>
                </a:cubicBezTo>
                <a:cubicBezTo>
                  <a:pt x="68676" y="901077"/>
                  <a:pt x="62223" y="901077"/>
                  <a:pt x="46091" y="864666"/>
                </a:cubicBezTo>
                <a:cubicBezTo>
                  <a:pt x="42865" y="852682"/>
                  <a:pt x="38255" y="840698"/>
                  <a:pt x="35029" y="828254"/>
                </a:cubicBezTo>
                <a:cubicBezTo>
                  <a:pt x="33186" y="821801"/>
                  <a:pt x="31342" y="815809"/>
                  <a:pt x="29498" y="809357"/>
                </a:cubicBezTo>
                <a:cubicBezTo>
                  <a:pt x="27655" y="802904"/>
                  <a:pt x="25811" y="796451"/>
                  <a:pt x="24428" y="789998"/>
                </a:cubicBezTo>
                <a:cubicBezTo>
                  <a:pt x="23506" y="786772"/>
                  <a:pt x="22585" y="783546"/>
                  <a:pt x="21663" y="780319"/>
                </a:cubicBezTo>
                <a:cubicBezTo>
                  <a:pt x="20741" y="777093"/>
                  <a:pt x="20280" y="773866"/>
                  <a:pt x="19358" y="770640"/>
                </a:cubicBezTo>
                <a:cubicBezTo>
                  <a:pt x="17515" y="764187"/>
                  <a:pt x="16132" y="757274"/>
                  <a:pt x="14288" y="750821"/>
                </a:cubicBezTo>
                <a:cubicBezTo>
                  <a:pt x="12906" y="743907"/>
                  <a:pt x="11523" y="737455"/>
                  <a:pt x="10140" y="730541"/>
                </a:cubicBezTo>
                <a:cubicBezTo>
                  <a:pt x="9679" y="727315"/>
                  <a:pt x="8757" y="723627"/>
                  <a:pt x="8297" y="720401"/>
                </a:cubicBezTo>
                <a:lnTo>
                  <a:pt x="6914" y="710261"/>
                </a:lnTo>
                <a:cubicBezTo>
                  <a:pt x="5992" y="703347"/>
                  <a:pt x="5070" y="696434"/>
                  <a:pt x="3688" y="689981"/>
                </a:cubicBezTo>
                <a:cubicBezTo>
                  <a:pt x="3226" y="683067"/>
                  <a:pt x="2305" y="676154"/>
                  <a:pt x="1844" y="669701"/>
                </a:cubicBezTo>
                <a:cubicBezTo>
                  <a:pt x="1383" y="666475"/>
                  <a:pt x="1383"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6"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9" y="41481"/>
                </a:cubicBezTo>
                <a:cubicBezTo>
                  <a:pt x="418045" y="44247"/>
                  <a:pt x="409748" y="46552"/>
                  <a:pt x="401452" y="49778"/>
                </a:cubicBezTo>
                <a:cubicBezTo>
                  <a:pt x="393156" y="53004"/>
                  <a:pt x="384859" y="55770"/>
                  <a:pt x="377485" y="58535"/>
                </a:cubicBezTo>
                <a:cubicBezTo>
                  <a:pt x="363197" y="64066"/>
                  <a:pt x="353057" y="66832"/>
                  <a:pt x="355822" y="63144"/>
                </a:cubicBezTo>
                <a:lnTo>
                  <a:pt x="349370"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9" y="35029"/>
                  <a:pt x="433716" y="32724"/>
                  <a:pt x="436942" y="32724"/>
                </a:cubicBezTo>
                <a:close/>
                <a:moveTo>
                  <a:pt x="783086" y="27194"/>
                </a:moveTo>
                <a:cubicBezTo>
                  <a:pt x="790921" y="29037"/>
                  <a:pt x="799217" y="30420"/>
                  <a:pt x="807053" y="32263"/>
                </a:cubicBezTo>
                <a:lnTo>
                  <a:pt x="831020" y="38716"/>
                </a:lnTo>
                <a:cubicBezTo>
                  <a:pt x="834246" y="40560"/>
                  <a:pt x="837473" y="42864"/>
                  <a:pt x="840699" y="44708"/>
                </a:cubicBezTo>
                <a:cubicBezTo>
                  <a:pt x="833786" y="42403"/>
                  <a:pt x="824106" y="40560"/>
                  <a:pt x="813966" y="37334"/>
                </a:cubicBezTo>
                <a:cubicBezTo>
                  <a:pt x="803826" y="34107"/>
                  <a:pt x="792764" y="30881"/>
                  <a:pt x="783086" y="27194"/>
                </a:cubicBezTo>
                <a:close/>
                <a:moveTo>
                  <a:pt x="626837" y="15210"/>
                </a:moveTo>
                <a:cubicBezTo>
                  <a:pt x="635133" y="15671"/>
                  <a:pt x="644352" y="15671"/>
                  <a:pt x="653109" y="16132"/>
                </a:cubicBezTo>
                <a:cubicBezTo>
                  <a:pt x="662327" y="16593"/>
                  <a:pt x="671084" y="17515"/>
                  <a:pt x="679381" y="17975"/>
                </a:cubicBezTo>
                <a:cubicBezTo>
                  <a:pt x="696434" y="19819"/>
                  <a:pt x="711183" y="21663"/>
                  <a:pt x="720863" y="22584"/>
                </a:cubicBezTo>
                <a:cubicBezTo>
                  <a:pt x="764649" y="29498"/>
                  <a:pt x="811201" y="42404"/>
                  <a:pt x="853143" y="59918"/>
                </a:cubicBezTo>
                <a:cubicBezTo>
                  <a:pt x="895086" y="77433"/>
                  <a:pt x="931959" y="98635"/>
                  <a:pt x="958231" y="117993"/>
                </a:cubicBezTo>
                <a:cubicBezTo>
                  <a:pt x="965605" y="122602"/>
                  <a:pt x="973441" y="128133"/>
                  <a:pt x="981276" y="133203"/>
                </a:cubicBezTo>
                <a:cubicBezTo>
                  <a:pt x="989112" y="138273"/>
                  <a:pt x="996025" y="143343"/>
                  <a:pt x="1001556" y="146569"/>
                </a:cubicBezTo>
                <a:cubicBezTo>
                  <a:pt x="1012157" y="153483"/>
                  <a:pt x="1015383" y="154404"/>
                  <a:pt x="1000174"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4"/>
                  <a:pt x="1080832" y="217088"/>
                  <a:pt x="1075763" y="210635"/>
                </a:cubicBezTo>
                <a:cubicBezTo>
                  <a:pt x="1070232" y="204183"/>
                  <a:pt x="1066083" y="199574"/>
                  <a:pt x="1062396" y="194964"/>
                </a:cubicBezTo>
                <a:cubicBezTo>
                  <a:pt x="1060553" y="192660"/>
                  <a:pt x="1058709" y="190816"/>
                  <a:pt x="1056865" y="188512"/>
                </a:cubicBezTo>
                <a:cubicBezTo>
                  <a:pt x="1055022" y="186207"/>
                  <a:pt x="1053178" y="184364"/>
                  <a:pt x="1051334" y="182059"/>
                </a:cubicBezTo>
                <a:cubicBezTo>
                  <a:pt x="1047647" y="177911"/>
                  <a:pt x="1043038" y="172841"/>
                  <a:pt x="1036585" y="166388"/>
                </a:cubicBezTo>
                <a:cubicBezTo>
                  <a:pt x="1068388" y="188973"/>
                  <a:pt x="1098808" y="221236"/>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8"/>
                </a:lnTo>
                <a:lnTo>
                  <a:pt x="1217130" y="549654"/>
                </a:lnTo>
                <a:lnTo>
                  <a:pt x="1215879" y="566918"/>
                </a:lnTo>
                <a:cubicBezTo>
                  <a:pt x="1214497" y="576597"/>
                  <a:pt x="1213114" y="585355"/>
                  <a:pt x="1211731" y="592729"/>
                </a:cubicBezTo>
                <a:lnTo>
                  <a:pt x="1207481" y="606572"/>
                </a:lnTo>
                <a:lnTo>
                  <a:pt x="1208505" y="626837"/>
                </a:lnTo>
                <a:cubicBezTo>
                  <a:pt x="1208505" y="810115"/>
                  <a:pt x="1124930" y="973873"/>
                  <a:pt x="993812" y="1082081"/>
                </a:cubicBezTo>
                <a:lnTo>
                  <a:pt x="992336" y="1083185"/>
                </a:lnTo>
                <a:lnTo>
                  <a:pt x="991417" y="1084058"/>
                </a:lnTo>
                <a:cubicBezTo>
                  <a:pt x="958692" y="1111713"/>
                  <a:pt x="923663" y="1136141"/>
                  <a:pt x="888173" y="1156882"/>
                </a:cubicBezTo>
                <a:cubicBezTo>
                  <a:pt x="884716" y="1156882"/>
                  <a:pt x="872963" y="1161030"/>
                  <a:pt x="863341" y="1164084"/>
                </a:cubicBezTo>
                <a:lnTo>
                  <a:pt x="858877" y="1165286"/>
                </a:lnTo>
                <a:lnTo>
                  <a:pt x="848181" y="1170438"/>
                </a:lnTo>
                <a:cubicBezTo>
                  <a:pt x="777599" y="1200292"/>
                  <a:pt x="699997" y="1216800"/>
                  <a:pt x="618541" y="1216800"/>
                </a:cubicBezTo>
                <a:cubicBezTo>
                  <a:pt x="557448" y="1216800"/>
                  <a:pt x="498524" y="1207514"/>
                  <a:pt x="443103" y="1190277"/>
                </a:cubicBezTo>
                <a:lnTo>
                  <a:pt x="402206" y="1175308"/>
                </a:lnTo>
                <a:lnTo>
                  <a:pt x="397304" y="1173935"/>
                </a:lnTo>
                <a:cubicBezTo>
                  <a:pt x="392695" y="1172553"/>
                  <a:pt x="387164" y="1170709"/>
                  <a:pt x="381173" y="1167944"/>
                </a:cubicBezTo>
                <a:cubicBezTo>
                  <a:pt x="357205" y="1159186"/>
                  <a:pt x="328168" y="1142594"/>
                  <a:pt x="313419" y="1136141"/>
                </a:cubicBezTo>
                <a:cubicBezTo>
                  <a:pt x="307427" y="1131532"/>
                  <a:pt x="300513" y="1126001"/>
                  <a:pt x="292217" y="1120470"/>
                </a:cubicBezTo>
                <a:cubicBezTo>
                  <a:pt x="284382" y="1114939"/>
                  <a:pt x="276085" y="1108486"/>
                  <a:pt x="267328" y="1102495"/>
                </a:cubicBezTo>
                <a:cubicBezTo>
                  <a:pt x="258571"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8" y="1067466"/>
                  <a:pt x="223542"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2" y="1036584"/>
                </a:cubicBezTo>
                <a:cubicBezTo>
                  <a:pt x="179294" y="1032437"/>
                  <a:pt x="175607" y="1028288"/>
                  <a:pt x="171920" y="1024140"/>
                </a:cubicBezTo>
                <a:cubicBezTo>
                  <a:pt x="177911" y="1029210"/>
                  <a:pt x="183903" y="1033358"/>
                  <a:pt x="189895" y="1037967"/>
                </a:cubicBezTo>
                <a:cubicBezTo>
                  <a:pt x="177451" y="1025062"/>
                  <a:pt x="165582" y="1010428"/>
                  <a:pt x="154520" y="994872"/>
                </a:cubicBezTo>
                <a:lnTo>
                  <a:pt x="136888" y="966793"/>
                </a:lnTo>
                <a:lnTo>
                  <a:pt x="129333" y="956691"/>
                </a:lnTo>
                <a:cubicBezTo>
                  <a:pt x="118731" y="940997"/>
                  <a:pt x="108864" y="924767"/>
                  <a:pt x="99782" y="908048"/>
                </a:cubicBezTo>
                <a:lnTo>
                  <a:pt x="77846" y="862512"/>
                </a:lnTo>
                <a:lnTo>
                  <a:pt x="91260" y="903843"/>
                </a:lnTo>
                <a:cubicBezTo>
                  <a:pt x="70980" y="868814"/>
                  <a:pt x="55771" y="826410"/>
                  <a:pt x="45631" y="785389"/>
                </a:cubicBezTo>
                <a:cubicBezTo>
                  <a:pt x="35029" y="744368"/>
                  <a:pt x="29960" y="705191"/>
                  <a:pt x="23507" y="676154"/>
                </a:cubicBezTo>
                <a:cubicBezTo>
                  <a:pt x="23507" y="689520"/>
                  <a:pt x="25811" y="705191"/>
                  <a:pt x="27655" y="720862"/>
                </a:cubicBezTo>
                <a:cubicBezTo>
                  <a:pt x="29038" y="728697"/>
                  <a:pt x="30420" y="736533"/>
                  <a:pt x="31803" y="744368"/>
                </a:cubicBezTo>
                <a:cubicBezTo>
                  <a:pt x="33186" y="752204"/>
                  <a:pt x="35029" y="759578"/>
                  <a:pt x="36873" y="766492"/>
                </a:cubicBezTo>
                <a:cubicBezTo>
                  <a:pt x="43326" y="794607"/>
                  <a:pt x="49778" y="815809"/>
                  <a:pt x="45169" y="816731"/>
                </a:cubicBezTo>
                <a:cubicBezTo>
                  <a:pt x="43787" y="816270"/>
                  <a:pt x="41482" y="812583"/>
                  <a:pt x="38717" y="806130"/>
                </a:cubicBezTo>
                <a:cubicBezTo>
                  <a:pt x="36412" y="799677"/>
                  <a:pt x="33186" y="790920"/>
                  <a:pt x="30420" y="781241"/>
                </a:cubicBezTo>
                <a:cubicBezTo>
                  <a:pt x="28116" y="771562"/>
                  <a:pt x="25811" y="760961"/>
                  <a:pt x="23507" y="750821"/>
                </a:cubicBezTo>
                <a:cubicBezTo>
                  <a:pt x="24429" y="737915"/>
                  <a:pt x="23046"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7" y="564614"/>
                </a:cubicBezTo>
                <a:cubicBezTo>
                  <a:pt x="18898" y="557700"/>
                  <a:pt x="19820" y="550786"/>
                  <a:pt x="20280" y="543873"/>
                </a:cubicBezTo>
                <a:cubicBezTo>
                  <a:pt x="20741" y="540646"/>
                  <a:pt x="20741" y="536959"/>
                  <a:pt x="21202" y="533733"/>
                </a:cubicBezTo>
                <a:lnTo>
                  <a:pt x="22585" y="523593"/>
                </a:lnTo>
                <a:cubicBezTo>
                  <a:pt x="23507" y="516679"/>
                  <a:pt x="24429" y="509766"/>
                  <a:pt x="25811" y="503313"/>
                </a:cubicBezTo>
                <a:cubicBezTo>
                  <a:pt x="28577" y="489946"/>
                  <a:pt x="31342" y="476580"/>
                  <a:pt x="35029" y="463214"/>
                </a:cubicBezTo>
                <a:cubicBezTo>
                  <a:pt x="42865" y="436481"/>
                  <a:pt x="53466"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4"/>
                  <a:pt x="115688" y="308348"/>
                  <a:pt x="127211" y="288990"/>
                </a:cubicBezTo>
                <a:cubicBezTo>
                  <a:pt x="116610" y="307426"/>
                  <a:pt x="108775" y="317106"/>
                  <a:pt x="103244" y="324480"/>
                </a:cubicBezTo>
                <a:cubicBezTo>
                  <a:pt x="97713" y="331394"/>
                  <a:pt x="93565" y="335542"/>
                  <a:pt x="90799" y="341995"/>
                </a:cubicBezTo>
                <a:cubicBezTo>
                  <a:pt x="88495" y="340151"/>
                  <a:pt x="94026" y="328628"/>
                  <a:pt x="101861" y="313418"/>
                </a:cubicBezTo>
                <a:cubicBezTo>
                  <a:pt x="106009" y="306044"/>
                  <a:pt x="111079" y="297747"/>
                  <a:pt x="116149" y="288990"/>
                </a:cubicBezTo>
                <a:cubicBezTo>
                  <a:pt x="121680" y="280694"/>
                  <a:pt x="127672" y="272397"/>
                  <a:pt x="132742" y="264562"/>
                </a:cubicBezTo>
                <a:cubicBezTo>
                  <a:pt x="143804" y="249352"/>
                  <a:pt x="153022" y="236446"/>
                  <a:pt x="155788" y="232298"/>
                </a:cubicBezTo>
                <a:cubicBezTo>
                  <a:pt x="156709" y="229994"/>
                  <a:pt x="156248" y="229994"/>
                  <a:pt x="153022" y="232298"/>
                </a:cubicBezTo>
                <a:cubicBezTo>
                  <a:pt x="151179" y="233220"/>
                  <a:pt x="148874" y="235064"/>
                  <a:pt x="146108" y="237829"/>
                </a:cubicBezTo>
                <a:cubicBezTo>
                  <a:pt x="143343" y="240595"/>
                  <a:pt x="139656" y="243821"/>
                  <a:pt x="135508" y="248430"/>
                </a:cubicBezTo>
                <a:cubicBezTo>
                  <a:pt x="115228" y="268710"/>
                  <a:pt x="97252" y="297286"/>
                  <a:pt x="83425" y="324480"/>
                </a:cubicBezTo>
                <a:cubicBezTo>
                  <a:pt x="79737" y="331394"/>
                  <a:pt x="76511" y="338307"/>
                  <a:pt x="73285" y="344760"/>
                </a:cubicBezTo>
                <a:cubicBezTo>
                  <a:pt x="70058" y="351674"/>
                  <a:pt x="66832" y="357666"/>
                  <a:pt x="64066" y="363657"/>
                </a:cubicBezTo>
                <a:cubicBezTo>
                  <a:pt x="58997" y="375641"/>
                  <a:pt x="53005" y="385781"/>
                  <a:pt x="48395" y="394077"/>
                </a:cubicBezTo>
                <a:cubicBezTo>
                  <a:pt x="43326" y="399608"/>
                  <a:pt x="42404" y="396382"/>
                  <a:pt x="44708" y="387624"/>
                </a:cubicBezTo>
                <a:cubicBezTo>
                  <a:pt x="45630" y="383015"/>
                  <a:pt x="47935" y="377484"/>
                  <a:pt x="50239" y="370571"/>
                </a:cubicBezTo>
                <a:cubicBezTo>
                  <a:pt x="53005" y="364118"/>
                  <a:pt x="55770" y="356283"/>
                  <a:pt x="59918" y="347986"/>
                </a:cubicBezTo>
                <a:cubicBezTo>
                  <a:pt x="67293" y="331394"/>
                  <a:pt x="77433" y="312957"/>
                  <a:pt x="87573" y="296364"/>
                </a:cubicBezTo>
                <a:cubicBezTo>
                  <a:pt x="93104" y="288529"/>
                  <a:pt x="98174" y="280233"/>
                  <a:pt x="103244" y="272858"/>
                </a:cubicBezTo>
                <a:cubicBezTo>
                  <a:pt x="108314" y="265944"/>
                  <a:pt x="112923" y="259031"/>
                  <a:pt x="117071" y="253500"/>
                </a:cubicBezTo>
                <a:cubicBezTo>
                  <a:pt x="120759" y="248430"/>
                  <a:pt x="126289" y="241516"/>
                  <a:pt x="132281" y="234142"/>
                </a:cubicBezTo>
                <a:cubicBezTo>
                  <a:pt x="135508" y="230455"/>
                  <a:pt x="138734" y="226767"/>
                  <a:pt x="141960" y="223080"/>
                </a:cubicBezTo>
                <a:cubicBezTo>
                  <a:pt x="145186" y="219393"/>
                  <a:pt x="148413" y="215706"/>
                  <a:pt x="151639" y="212479"/>
                </a:cubicBezTo>
                <a:cubicBezTo>
                  <a:pt x="158092" y="205566"/>
                  <a:pt x="164084" y="200495"/>
                  <a:pt x="168232" y="196808"/>
                </a:cubicBezTo>
                <a:cubicBezTo>
                  <a:pt x="172380" y="193121"/>
                  <a:pt x="174685" y="192199"/>
                  <a:pt x="174224" y="194504"/>
                </a:cubicBezTo>
                <a:cubicBezTo>
                  <a:pt x="194965" y="169154"/>
                  <a:pt x="218010" y="147952"/>
                  <a:pt x="241977" y="130437"/>
                </a:cubicBezTo>
                <a:cubicBezTo>
                  <a:pt x="247508" y="126289"/>
                  <a:pt x="253961" y="122602"/>
                  <a:pt x="259953" y="118454"/>
                </a:cubicBezTo>
                <a:cubicBezTo>
                  <a:pt x="265945" y="114766"/>
                  <a:pt x="271937" y="110618"/>
                  <a:pt x="278390" y="107392"/>
                </a:cubicBezTo>
                <a:cubicBezTo>
                  <a:pt x="284381" y="104166"/>
                  <a:pt x="290834" y="100478"/>
                  <a:pt x="296826" y="97252"/>
                </a:cubicBezTo>
                <a:cubicBezTo>
                  <a:pt x="303279" y="94026"/>
                  <a:pt x="309270" y="90799"/>
                  <a:pt x="315723" y="88034"/>
                </a:cubicBezTo>
                <a:lnTo>
                  <a:pt x="324941" y="83424"/>
                </a:lnTo>
                <a:lnTo>
                  <a:pt x="334620" y="79276"/>
                </a:lnTo>
                <a:cubicBezTo>
                  <a:pt x="340612" y="76511"/>
                  <a:pt x="347065" y="73746"/>
                  <a:pt x="353518" y="71441"/>
                </a:cubicBezTo>
                <a:cubicBezTo>
                  <a:pt x="366423" y="66832"/>
                  <a:pt x="378868" y="61301"/>
                  <a:pt x="392234" y="57153"/>
                </a:cubicBezTo>
                <a:cubicBezTo>
                  <a:pt x="418506" y="47474"/>
                  <a:pt x="445239"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9" y="23967"/>
                  <a:pt x="562310" y="23046"/>
                  <a:pt x="575676" y="22124"/>
                </a:cubicBezTo>
                <a:cubicBezTo>
                  <a:pt x="571067" y="20280"/>
                  <a:pt x="575215" y="18436"/>
                  <a:pt x="584894" y="17054"/>
                </a:cubicBezTo>
                <a:cubicBezTo>
                  <a:pt x="589964" y="16593"/>
                  <a:pt x="596417" y="16132"/>
                  <a:pt x="603330" y="15671"/>
                </a:cubicBezTo>
                <a:cubicBezTo>
                  <a:pt x="610244" y="15210"/>
                  <a:pt x="618541" y="14749"/>
                  <a:pt x="626837" y="15210"/>
                </a:cubicBezTo>
                <a:close/>
                <a:moveTo>
                  <a:pt x="617619" y="0"/>
                </a:moveTo>
                <a:cubicBezTo>
                  <a:pt x="665553" y="0"/>
                  <a:pt x="711184"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5" y="9218"/>
                </a:cubicBezTo>
                <a:cubicBezTo>
                  <a:pt x="618541" y="9218"/>
                  <a:pt x="611166" y="9679"/>
                  <a:pt x="604253" y="10140"/>
                </a:cubicBezTo>
                <a:cubicBezTo>
                  <a:pt x="596878" y="10601"/>
                  <a:pt x="589964" y="10601"/>
                  <a:pt x="583051" y="11523"/>
                </a:cubicBezTo>
                <a:cubicBezTo>
                  <a:pt x="569224" y="13366"/>
                  <a:pt x="555396" y="13827"/>
                  <a:pt x="541569" y="15671"/>
                </a:cubicBezTo>
                <a:cubicBezTo>
                  <a:pt x="536038" y="15671"/>
                  <a:pt x="530968" y="15671"/>
                  <a:pt x="525898" y="16132"/>
                </a:cubicBezTo>
                <a:cubicBezTo>
                  <a:pt x="520828" y="16132"/>
                  <a:pt x="516219" y="17054"/>
                  <a:pt x="511610" y="17515"/>
                </a:cubicBezTo>
                <a:cubicBezTo>
                  <a:pt x="502391" y="18897"/>
                  <a:pt x="494556" y="19358"/>
                  <a:pt x="488564" y="20741"/>
                </a:cubicBezTo>
                <a:cubicBezTo>
                  <a:pt x="476581" y="23046"/>
                  <a:pt x="472433" y="23046"/>
                  <a:pt x="482573"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2" name="Picture Placeholder 41">
            <a:extLst>
              <a:ext uri="{FF2B5EF4-FFF2-40B4-BE49-F238E27FC236}">
                <a16:creationId xmlns:a16="http://schemas.microsoft.com/office/drawing/2014/main" id="{DBC50E87-837D-48A1-AF7E-50325E0BDDE8}"/>
              </a:ext>
            </a:extLst>
          </p:cNvPr>
          <p:cNvSpPr>
            <a:spLocks noGrp="1"/>
          </p:cNvSpPr>
          <p:nvPr>
            <p:ph type="pic" sz="quarter" idx="41" hasCustomPrompt="1"/>
          </p:nvPr>
        </p:nvSpPr>
        <p:spPr>
          <a:xfrm>
            <a:off x="492656" y="2256300"/>
            <a:ext cx="1217130" cy="1216800"/>
          </a:xfrm>
          <a:custGeom>
            <a:avLst/>
            <a:gdLst>
              <a:gd name="connsiteX0" fmla="*/ 670385 w 1217130"/>
              <a:gd name="connsiteY0" fmla="*/ 1210201 h 1216800"/>
              <a:gd name="connsiteX1" fmla="*/ 664622 w 1217130"/>
              <a:gd name="connsiteY1" fmla="*/ 1213304 h 1216800"/>
              <a:gd name="connsiteX2" fmla="*/ 664967 w 1217130"/>
              <a:gd name="connsiteY2" fmla="*/ 1213452 h 1216800"/>
              <a:gd name="connsiteX3" fmla="*/ 718300 w 1217130"/>
              <a:gd name="connsiteY3" fmla="*/ 1178701 h 1216800"/>
              <a:gd name="connsiteX4" fmla="*/ 699668 w 1217130"/>
              <a:gd name="connsiteY4" fmla="*/ 1183138 h 1216800"/>
              <a:gd name="connsiteX5" fmla="*/ 671720 w 1217130"/>
              <a:gd name="connsiteY5" fmla="*/ 1186687 h 1216800"/>
              <a:gd name="connsiteX6" fmla="*/ 670389 w 1217130"/>
              <a:gd name="connsiteY6" fmla="*/ 1183138 h 1216800"/>
              <a:gd name="connsiteX7" fmla="*/ 689909 w 1217130"/>
              <a:gd name="connsiteY7" fmla="*/ 1181363 h 1216800"/>
              <a:gd name="connsiteX8" fmla="*/ 718300 w 1217130"/>
              <a:gd name="connsiteY8" fmla="*/ 1178701 h 1216800"/>
              <a:gd name="connsiteX9" fmla="*/ 766766 w 1217130"/>
              <a:gd name="connsiteY9" fmla="*/ 1174057 h 1216800"/>
              <a:gd name="connsiteX10" fmla="*/ 765628 w 1217130"/>
              <a:gd name="connsiteY10" fmla="*/ 1174379 h 1216800"/>
              <a:gd name="connsiteX11" fmla="*/ 766211 w 1217130"/>
              <a:gd name="connsiteY11" fmla="*/ 1174265 h 1216800"/>
              <a:gd name="connsiteX12" fmla="*/ 419077 w 1217130"/>
              <a:gd name="connsiteY12" fmla="*/ 1167389 h 1216800"/>
              <a:gd name="connsiteX13" fmla="*/ 438818 w 1217130"/>
              <a:gd name="connsiteY13" fmla="*/ 1172491 h 1216800"/>
              <a:gd name="connsiteX14" fmla="*/ 447247 w 1217130"/>
              <a:gd name="connsiteY14" fmla="*/ 1172934 h 1216800"/>
              <a:gd name="connsiteX15" fmla="*/ 470759 w 1217130"/>
              <a:gd name="connsiteY15" fmla="*/ 1184469 h 1216800"/>
              <a:gd name="connsiteX16" fmla="*/ 481406 w 1217130"/>
              <a:gd name="connsiteY16" fmla="*/ 1186687 h 1216800"/>
              <a:gd name="connsiteX17" fmla="*/ 482072 w 1217130"/>
              <a:gd name="connsiteY17" fmla="*/ 1186909 h 1216800"/>
              <a:gd name="connsiteX18" fmla="*/ 484512 w 1217130"/>
              <a:gd name="connsiteY18" fmla="*/ 1184469 h 1216800"/>
              <a:gd name="connsiteX19" fmla="*/ 493827 w 1217130"/>
              <a:gd name="connsiteY19" fmla="*/ 1187130 h 1216800"/>
              <a:gd name="connsiteX20" fmla="*/ 503144 w 1217130"/>
              <a:gd name="connsiteY20" fmla="*/ 1189348 h 1216800"/>
              <a:gd name="connsiteX21" fmla="*/ 521500 w 1217130"/>
              <a:gd name="connsiteY21" fmla="*/ 1193617 h 1216800"/>
              <a:gd name="connsiteX22" fmla="*/ 521776 w 1217130"/>
              <a:gd name="connsiteY22" fmla="*/ 1193341 h 1216800"/>
              <a:gd name="connsiteX23" fmla="*/ 543070 w 1217130"/>
              <a:gd name="connsiteY23" fmla="*/ 1196890 h 1216800"/>
              <a:gd name="connsiteX24" fmla="*/ 553273 w 1217130"/>
              <a:gd name="connsiteY24" fmla="*/ 1198665 h 1216800"/>
              <a:gd name="connsiteX25" fmla="*/ 563476 w 1217130"/>
              <a:gd name="connsiteY25" fmla="*/ 1199552 h 1216800"/>
              <a:gd name="connsiteX26" fmla="*/ 584326 w 1217130"/>
              <a:gd name="connsiteY26" fmla="*/ 1200439 h 1216800"/>
              <a:gd name="connsiteX27" fmla="*/ 612718 w 1217130"/>
              <a:gd name="connsiteY27" fmla="*/ 1199995 h 1216800"/>
              <a:gd name="connsiteX28" fmla="*/ 613950 w 1217130"/>
              <a:gd name="connsiteY28" fmla="*/ 1199995 h 1216800"/>
              <a:gd name="connsiteX29" fmla="*/ 616578 w 1217130"/>
              <a:gd name="connsiteY29" fmla="*/ 1198517 h 1216800"/>
              <a:gd name="connsiteX30" fmla="*/ 616944 w 1217130"/>
              <a:gd name="connsiteY30" fmla="*/ 1198368 h 1216800"/>
              <a:gd name="connsiteX31" fmla="*/ 622922 w 1217130"/>
              <a:gd name="connsiteY31" fmla="*/ 1196446 h 1216800"/>
              <a:gd name="connsiteX32" fmla="*/ 629243 w 1217130"/>
              <a:gd name="connsiteY32" fmla="*/ 1196335 h 1216800"/>
              <a:gd name="connsiteX33" fmla="*/ 633568 w 1217130"/>
              <a:gd name="connsiteY33" fmla="*/ 1196890 h 1216800"/>
              <a:gd name="connsiteX34" fmla="*/ 634733 w 1217130"/>
              <a:gd name="connsiteY34" fmla="*/ 1199995 h 1216800"/>
              <a:gd name="connsiteX35" fmla="*/ 644659 w 1217130"/>
              <a:gd name="connsiteY35" fmla="*/ 1199995 h 1216800"/>
              <a:gd name="connsiteX36" fmla="*/ 641554 w 1217130"/>
              <a:gd name="connsiteY36" fmla="*/ 1204431 h 1216800"/>
              <a:gd name="connsiteX37" fmla="*/ 639779 w 1217130"/>
              <a:gd name="connsiteY37" fmla="*/ 1206650 h 1216800"/>
              <a:gd name="connsiteX38" fmla="*/ 634012 w 1217130"/>
              <a:gd name="connsiteY38" fmla="*/ 1209311 h 1216800"/>
              <a:gd name="connsiteX39" fmla="*/ 623365 w 1217130"/>
              <a:gd name="connsiteY39" fmla="*/ 1209311 h 1216800"/>
              <a:gd name="connsiteX40" fmla="*/ 609613 w 1217130"/>
              <a:gd name="connsiteY40" fmla="*/ 1208424 h 1216800"/>
              <a:gd name="connsiteX41" fmla="*/ 579890 w 1217130"/>
              <a:gd name="connsiteY41" fmla="*/ 1207537 h 1216800"/>
              <a:gd name="connsiteX42" fmla="*/ 557709 w 1217130"/>
              <a:gd name="connsiteY42" fmla="*/ 1205763 h 1216800"/>
              <a:gd name="connsiteX43" fmla="*/ 538190 w 1217130"/>
              <a:gd name="connsiteY43" fmla="*/ 1203101 h 1216800"/>
              <a:gd name="connsiteX44" fmla="*/ 518670 w 1217130"/>
              <a:gd name="connsiteY44" fmla="*/ 1199995 h 1216800"/>
              <a:gd name="connsiteX45" fmla="*/ 488948 w 1217130"/>
              <a:gd name="connsiteY45" fmla="*/ 1195559 h 1216800"/>
              <a:gd name="connsiteX46" fmla="*/ 465879 w 1217130"/>
              <a:gd name="connsiteY46" fmla="*/ 1188018 h 1216800"/>
              <a:gd name="connsiteX47" fmla="*/ 466146 w 1217130"/>
              <a:gd name="connsiteY47" fmla="*/ 1187824 h 1216800"/>
              <a:gd name="connsiteX48" fmla="*/ 452571 w 1217130"/>
              <a:gd name="connsiteY48" fmla="*/ 1183581 h 1216800"/>
              <a:gd name="connsiteX49" fmla="*/ 440593 w 1217130"/>
              <a:gd name="connsiteY49" fmla="*/ 1178258 h 1216800"/>
              <a:gd name="connsiteX50" fmla="*/ 426841 w 1217130"/>
              <a:gd name="connsiteY50" fmla="*/ 1173822 h 1216800"/>
              <a:gd name="connsiteX51" fmla="*/ 412645 w 1217130"/>
              <a:gd name="connsiteY51" fmla="*/ 1168942 h 1216800"/>
              <a:gd name="connsiteX52" fmla="*/ 419077 w 1217130"/>
              <a:gd name="connsiteY52" fmla="*/ 1167389 h 1216800"/>
              <a:gd name="connsiteX53" fmla="*/ 680216 w 1217130"/>
              <a:gd name="connsiteY53" fmla="*/ 1157878 h 1216800"/>
              <a:gd name="connsiteX54" fmla="*/ 673438 w 1217130"/>
              <a:gd name="connsiteY54" fmla="*/ 1158912 h 1216800"/>
              <a:gd name="connsiteX55" fmla="*/ 626563 w 1217130"/>
              <a:gd name="connsiteY55" fmla="*/ 1161279 h 1216800"/>
              <a:gd name="connsiteX56" fmla="*/ 641997 w 1217130"/>
              <a:gd name="connsiteY56" fmla="*/ 1163174 h 1216800"/>
              <a:gd name="connsiteX57" fmla="*/ 645990 w 1217130"/>
              <a:gd name="connsiteY57" fmla="*/ 1162287 h 1216800"/>
              <a:gd name="connsiteX58" fmla="*/ 673494 w 1217130"/>
              <a:gd name="connsiteY58" fmla="*/ 1159182 h 1216800"/>
              <a:gd name="connsiteX59" fmla="*/ 678020 w 1217130"/>
              <a:gd name="connsiteY59" fmla="*/ 1158302 h 1216800"/>
              <a:gd name="connsiteX60" fmla="*/ 722331 w 1217130"/>
              <a:gd name="connsiteY60" fmla="*/ 1151450 h 1216800"/>
              <a:gd name="connsiteX61" fmla="*/ 699310 w 1217130"/>
              <a:gd name="connsiteY61" fmla="*/ 1154964 h 1216800"/>
              <a:gd name="connsiteX62" fmla="*/ 707210 w 1217130"/>
              <a:gd name="connsiteY62" fmla="*/ 1155189 h 1216800"/>
              <a:gd name="connsiteX63" fmla="*/ 718577 w 1217130"/>
              <a:gd name="connsiteY63" fmla="*/ 1153082 h 1216800"/>
              <a:gd name="connsiteX64" fmla="*/ 806369 w 1217130"/>
              <a:gd name="connsiteY64" fmla="*/ 1150424 h 1216800"/>
              <a:gd name="connsiteX65" fmla="*/ 734163 w 1217130"/>
              <a:gd name="connsiteY65" fmla="*/ 1169653 h 1216800"/>
              <a:gd name="connsiteX66" fmla="*/ 770703 w 1217130"/>
              <a:gd name="connsiteY66" fmla="*/ 1161511 h 1216800"/>
              <a:gd name="connsiteX67" fmla="*/ 343440 w 1217130"/>
              <a:gd name="connsiteY67" fmla="*/ 1141437 h 1216800"/>
              <a:gd name="connsiteX68" fmla="*/ 394456 w 1217130"/>
              <a:gd name="connsiteY68" fmla="*/ 1163174 h 1216800"/>
              <a:gd name="connsiteX69" fmla="*/ 412645 w 1217130"/>
              <a:gd name="connsiteY69" fmla="*/ 1168942 h 1216800"/>
              <a:gd name="connsiteX70" fmla="*/ 426397 w 1217130"/>
              <a:gd name="connsiteY70" fmla="*/ 1173821 h 1216800"/>
              <a:gd name="connsiteX71" fmla="*/ 440149 w 1217130"/>
              <a:gd name="connsiteY71" fmla="*/ 1178258 h 1216800"/>
              <a:gd name="connsiteX72" fmla="*/ 452127 w 1217130"/>
              <a:gd name="connsiteY72" fmla="*/ 1183581 h 1216800"/>
              <a:gd name="connsiteX73" fmla="*/ 449465 w 1217130"/>
              <a:gd name="connsiteY73" fmla="*/ 1185799 h 1216800"/>
              <a:gd name="connsiteX74" fmla="*/ 442367 w 1217130"/>
              <a:gd name="connsiteY74" fmla="*/ 1184468 h 1216800"/>
              <a:gd name="connsiteX75" fmla="*/ 417081 w 1217130"/>
              <a:gd name="connsiteY75" fmla="*/ 1175152 h 1216800"/>
              <a:gd name="connsiteX76" fmla="*/ 404660 w 1217130"/>
              <a:gd name="connsiteY76" fmla="*/ 1170272 h 1216800"/>
              <a:gd name="connsiteX77" fmla="*/ 392238 w 1217130"/>
              <a:gd name="connsiteY77" fmla="*/ 1164949 h 1216800"/>
              <a:gd name="connsiteX78" fmla="*/ 375824 w 1217130"/>
              <a:gd name="connsiteY78" fmla="*/ 1159182 h 1216800"/>
              <a:gd name="connsiteX79" fmla="*/ 361628 w 1217130"/>
              <a:gd name="connsiteY79" fmla="*/ 1152971 h 1216800"/>
              <a:gd name="connsiteX80" fmla="*/ 350538 w 1217130"/>
              <a:gd name="connsiteY80" fmla="*/ 1147204 h 1216800"/>
              <a:gd name="connsiteX81" fmla="*/ 343440 w 1217130"/>
              <a:gd name="connsiteY81" fmla="*/ 1141437 h 1216800"/>
              <a:gd name="connsiteX82" fmla="*/ 364290 w 1217130"/>
              <a:gd name="connsiteY82" fmla="*/ 1130347 h 1216800"/>
              <a:gd name="connsiteX83" fmla="*/ 388689 w 1217130"/>
              <a:gd name="connsiteY83" fmla="*/ 1142768 h 1216800"/>
              <a:gd name="connsiteX84" fmla="*/ 385584 w 1217130"/>
              <a:gd name="connsiteY84" fmla="*/ 1144543 h 1216800"/>
              <a:gd name="connsiteX85" fmla="*/ 357192 w 1217130"/>
              <a:gd name="connsiteY85" fmla="*/ 1130790 h 1216800"/>
              <a:gd name="connsiteX86" fmla="*/ 364290 w 1217130"/>
              <a:gd name="connsiteY86" fmla="*/ 1130347 h 1216800"/>
              <a:gd name="connsiteX87" fmla="*/ 274235 w 1217130"/>
              <a:gd name="connsiteY87" fmla="*/ 1100181 h 1216800"/>
              <a:gd name="connsiteX88" fmla="*/ 304401 w 1217130"/>
              <a:gd name="connsiteY88" fmla="*/ 1117038 h 1216800"/>
              <a:gd name="connsiteX89" fmla="*/ 310612 w 1217130"/>
              <a:gd name="connsiteY89" fmla="*/ 1124136 h 1216800"/>
              <a:gd name="connsiteX90" fmla="*/ 296416 w 1217130"/>
              <a:gd name="connsiteY90" fmla="*/ 1116594 h 1216800"/>
              <a:gd name="connsiteX91" fmla="*/ 285769 w 1217130"/>
              <a:gd name="connsiteY91" fmla="*/ 1109940 h 1216800"/>
              <a:gd name="connsiteX92" fmla="*/ 274235 w 1217130"/>
              <a:gd name="connsiteY92" fmla="*/ 1100181 h 1216800"/>
              <a:gd name="connsiteX93" fmla="*/ 327133 w 1217130"/>
              <a:gd name="connsiteY93" fmla="*/ 1088797 h 1216800"/>
              <a:gd name="connsiteX94" fmla="*/ 327137 w 1217130"/>
              <a:gd name="connsiteY94" fmla="*/ 1088924 h 1216800"/>
              <a:gd name="connsiteX95" fmla="*/ 328635 w 1217130"/>
              <a:gd name="connsiteY95" fmla="*/ 1090737 h 1216800"/>
              <a:gd name="connsiteX96" fmla="*/ 328800 w 1217130"/>
              <a:gd name="connsiteY96" fmla="*/ 1089977 h 1216800"/>
              <a:gd name="connsiteX97" fmla="*/ 974993 w 1217130"/>
              <a:gd name="connsiteY97" fmla="*/ 1059677 h 1216800"/>
              <a:gd name="connsiteX98" fmla="*/ 973382 w 1217130"/>
              <a:gd name="connsiteY98" fmla="*/ 1059811 h 1216800"/>
              <a:gd name="connsiteX99" fmla="*/ 946765 w 1217130"/>
              <a:gd name="connsiteY99" fmla="*/ 1078887 h 1216800"/>
              <a:gd name="connsiteX100" fmla="*/ 920591 w 1217130"/>
              <a:gd name="connsiteY100" fmla="*/ 1093083 h 1216800"/>
              <a:gd name="connsiteX101" fmla="*/ 901959 w 1217130"/>
              <a:gd name="connsiteY101" fmla="*/ 1104173 h 1216800"/>
              <a:gd name="connsiteX102" fmla="*/ 891756 w 1217130"/>
              <a:gd name="connsiteY102" fmla="*/ 1108609 h 1216800"/>
              <a:gd name="connsiteX103" fmla="*/ 881109 w 1217130"/>
              <a:gd name="connsiteY103" fmla="*/ 1113045 h 1216800"/>
              <a:gd name="connsiteX104" fmla="*/ 868244 w 1217130"/>
              <a:gd name="connsiteY104" fmla="*/ 1119700 h 1216800"/>
              <a:gd name="connsiteX105" fmla="*/ 858484 w 1217130"/>
              <a:gd name="connsiteY105" fmla="*/ 1125467 h 1216800"/>
              <a:gd name="connsiteX106" fmla="*/ 844288 w 1217130"/>
              <a:gd name="connsiteY106" fmla="*/ 1131234 h 1216800"/>
              <a:gd name="connsiteX107" fmla="*/ 829649 w 1217130"/>
              <a:gd name="connsiteY107" fmla="*/ 1136558 h 1216800"/>
              <a:gd name="connsiteX108" fmla="*/ 825656 w 1217130"/>
              <a:gd name="connsiteY108" fmla="*/ 1140550 h 1216800"/>
              <a:gd name="connsiteX109" fmla="*/ 819446 w 1217130"/>
              <a:gd name="connsiteY109" fmla="*/ 1142768 h 1216800"/>
              <a:gd name="connsiteX110" fmla="*/ 803919 w 1217130"/>
              <a:gd name="connsiteY110" fmla="*/ 1145430 h 1216800"/>
              <a:gd name="connsiteX111" fmla="*/ 783956 w 1217130"/>
              <a:gd name="connsiteY111" fmla="*/ 1151641 h 1216800"/>
              <a:gd name="connsiteX112" fmla="*/ 765768 w 1217130"/>
              <a:gd name="connsiteY112" fmla="*/ 1157408 h 1216800"/>
              <a:gd name="connsiteX113" fmla="*/ 745804 w 1217130"/>
              <a:gd name="connsiteY113" fmla="*/ 1163175 h 1216800"/>
              <a:gd name="connsiteX114" fmla="*/ 720962 w 1217130"/>
              <a:gd name="connsiteY114" fmla="*/ 1169386 h 1216800"/>
              <a:gd name="connsiteX115" fmla="*/ 685916 w 1217130"/>
              <a:gd name="connsiteY115" fmla="*/ 1175152 h 1216800"/>
              <a:gd name="connsiteX116" fmla="*/ 685029 w 1217130"/>
              <a:gd name="connsiteY116" fmla="*/ 1176484 h 1216800"/>
              <a:gd name="connsiteX117" fmla="*/ 668178 w 1217130"/>
              <a:gd name="connsiteY117" fmla="*/ 1180696 h 1216800"/>
              <a:gd name="connsiteX118" fmla="*/ 668615 w 1217130"/>
              <a:gd name="connsiteY118" fmla="*/ 1180920 h 1216800"/>
              <a:gd name="connsiteX119" fmla="*/ 687327 w 1217130"/>
              <a:gd name="connsiteY119" fmla="*/ 1176241 h 1216800"/>
              <a:gd name="connsiteX120" fmla="*/ 687690 w 1217130"/>
              <a:gd name="connsiteY120" fmla="*/ 1175152 h 1216800"/>
              <a:gd name="connsiteX121" fmla="*/ 722737 w 1217130"/>
              <a:gd name="connsiteY121" fmla="*/ 1169386 h 1216800"/>
              <a:gd name="connsiteX122" fmla="*/ 747579 w 1217130"/>
              <a:gd name="connsiteY122" fmla="*/ 1163175 h 1216800"/>
              <a:gd name="connsiteX123" fmla="*/ 767542 w 1217130"/>
              <a:gd name="connsiteY123" fmla="*/ 1157408 h 1216800"/>
              <a:gd name="connsiteX124" fmla="*/ 785731 w 1217130"/>
              <a:gd name="connsiteY124" fmla="*/ 1151641 h 1216800"/>
              <a:gd name="connsiteX125" fmla="*/ 805694 w 1217130"/>
              <a:gd name="connsiteY125" fmla="*/ 1145430 h 1216800"/>
              <a:gd name="connsiteX126" fmla="*/ 821221 w 1217130"/>
              <a:gd name="connsiteY126" fmla="*/ 1142768 h 1216800"/>
              <a:gd name="connsiteX127" fmla="*/ 810710 w 1217130"/>
              <a:gd name="connsiteY127" fmla="*/ 1149075 h 1216800"/>
              <a:gd name="connsiteX128" fmla="*/ 811017 w 1217130"/>
              <a:gd name="connsiteY128" fmla="*/ 1148979 h 1216800"/>
              <a:gd name="connsiteX129" fmla="*/ 822108 w 1217130"/>
              <a:gd name="connsiteY129" fmla="*/ 1142324 h 1216800"/>
              <a:gd name="connsiteX130" fmla="*/ 828318 w 1217130"/>
              <a:gd name="connsiteY130" fmla="*/ 1140107 h 1216800"/>
              <a:gd name="connsiteX131" fmla="*/ 828732 w 1217130"/>
              <a:gd name="connsiteY131" fmla="*/ 1139992 h 1216800"/>
              <a:gd name="connsiteX132" fmla="*/ 831424 w 1217130"/>
              <a:gd name="connsiteY132" fmla="*/ 1137001 h 1216800"/>
              <a:gd name="connsiteX133" fmla="*/ 846063 w 1217130"/>
              <a:gd name="connsiteY133" fmla="*/ 1131678 h 1216800"/>
              <a:gd name="connsiteX134" fmla="*/ 860259 w 1217130"/>
              <a:gd name="connsiteY134" fmla="*/ 1125911 h 1216800"/>
              <a:gd name="connsiteX135" fmla="*/ 870019 w 1217130"/>
              <a:gd name="connsiteY135" fmla="*/ 1120143 h 1216800"/>
              <a:gd name="connsiteX136" fmla="*/ 882884 w 1217130"/>
              <a:gd name="connsiteY136" fmla="*/ 1113489 h 1216800"/>
              <a:gd name="connsiteX137" fmla="*/ 893531 w 1217130"/>
              <a:gd name="connsiteY137" fmla="*/ 1109053 h 1216800"/>
              <a:gd name="connsiteX138" fmla="*/ 900832 w 1217130"/>
              <a:gd name="connsiteY138" fmla="*/ 1105879 h 1216800"/>
              <a:gd name="connsiteX139" fmla="*/ 904621 w 1217130"/>
              <a:gd name="connsiteY139" fmla="*/ 1103286 h 1216800"/>
              <a:gd name="connsiteX140" fmla="*/ 923253 w 1217130"/>
              <a:gd name="connsiteY140" fmla="*/ 1092196 h 1216800"/>
              <a:gd name="connsiteX141" fmla="*/ 949427 w 1217130"/>
              <a:gd name="connsiteY141" fmla="*/ 1078000 h 1216800"/>
              <a:gd name="connsiteX142" fmla="*/ 214270 w 1217130"/>
              <a:gd name="connsiteY142" fmla="*/ 1053542 h 1216800"/>
              <a:gd name="connsiteX143" fmla="*/ 215955 w 1217130"/>
              <a:gd name="connsiteY143" fmla="*/ 1054987 h 1216800"/>
              <a:gd name="connsiteX144" fmla="*/ 216529 w 1217130"/>
              <a:gd name="connsiteY144" fmla="*/ 1055280 h 1216800"/>
              <a:gd name="connsiteX145" fmla="*/ 977971 w 1217130"/>
              <a:gd name="connsiteY145" fmla="*/ 1041961 h 1216800"/>
              <a:gd name="connsiteX146" fmla="*/ 977819 w 1217130"/>
              <a:gd name="connsiteY146" fmla="*/ 1042066 h 1216800"/>
              <a:gd name="connsiteX147" fmla="*/ 977819 w 1217130"/>
              <a:gd name="connsiteY147" fmla="*/ 1042193 h 1216800"/>
              <a:gd name="connsiteX148" fmla="*/ 978524 w 1217130"/>
              <a:gd name="connsiteY148" fmla="*/ 1042293 h 1216800"/>
              <a:gd name="connsiteX149" fmla="*/ 978706 w 1217130"/>
              <a:gd name="connsiteY149" fmla="*/ 1042066 h 1216800"/>
              <a:gd name="connsiteX150" fmla="*/ 987555 w 1217130"/>
              <a:gd name="connsiteY150" fmla="*/ 1035339 h 1216800"/>
              <a:gd name="connsiteX151" fmla="*/ 984936 w 1217130"/>
              <a:gd name="connsiteY151" fmla="*/ 1037149 h 1216800"/>
              <a:gd name="connsiteX152" fmla="*/ 984473 w 1217130"/>
              <a:gd name="connsiteY152" fmla="*/ 1037630 h 1216800"/>
              <a:gd name="connsiteX153" fmla="*/ 986269 w 1217130"/>
              <a:gd name="connsiteY153" fmla="*/ 1036480 h 1216800"/>
              <a:gd name="connsiteX154" fmla="*/ 178048 w 1217130"/>
              <a:gd name="connsiteY154" fmla="*/ 1012994 h 1216800"/>
              <a:gd name="connsiteX155" fmla="*/ 194802 w 1217130"/>
              <a:gd name="connsiteY155" fmla="*/ 1032720 h 1216800"/>
              <a:gd name="connsiteX156" fmla="*/ 181518 w 1217130"/>
              <a:gd name="connsiteY156" fmla="*/ 1016779 h 1216800"/>
              <a:gd name="connsiteX157" fmla="*/ 1018965 w 1217130"/>
              <a:gd name="connsiteY157" fmla="*/ 1012981 h 1216800"/>
              <a:gd name="connsiteX158" fmla="*/ 1018925 w 1217130"/>
              <a:gd name="connsiteY158" fmla="*/ 1012995 h 1216800"/>
              <a:gd name="connsiteX159" fmla="*/ 1018632 w 1217130"/>
              <a:gd name="connsiteY159" fmla="*/ 1015005 h 1216800"/>
              <a:gd name="connsiteX160" fmla="*/ 1011534 w 1217130"/>
              <a:gd name="connsiteY160" fmla="*/ 1022991 h 1216800"/>
              <a:gd name="connsiteX161" fmla="*/ 1003105 w 1217130"/>
              <a:gd name="connsiteY161" fmla="*/ 1032306 h 1216800"/>
              <a:gd name="connsiteX162" fmla="*/ 1003613 w 1217130"/>
              <a:gd name="connsiteY162" fmla="*/ 1032189 h 1216800"/>
              <a:gd name="connsiteX163" fmla="*/ 1011534 w 1217130"/>
              <a:gd name="connsiteY163" fmla="*/ 1023434 h 1216800"/>
              <a:gd name="connsiteX164" fmla="*/ 1018632 w 1217130"/>
              <a:gd name="connsiteY164" fmla="*/ 1015449 h 1216800"/>
              <a:gd name="connsiteX165" fmla="*/ 1018965 w 1217130"/>
              <a:gd name="connsiteY165" fmla="*/ 1012981 h 1216800"/>
              <a:gd name="connsiteX166" fmla="*/ 221408 w 1217130"/>
              <a:gd name="connsiteY166" fmla="*/ 1002992 h 1216800"/>
              <a:gd name="connsiteX167" fmla="*/ 222287 w 1217130"/>
              <a:gd name="connsiteY167" fmla="*/ 1004061 h 1216800"/>
              <a:gd name="connsiteX168" fmla="*/ 222331 w 1217130"/>
              <a:gd name="connsiteY168" fmla="*/ 1003915 h 1216800"/>
              <a:gd name="connsiteX169" fmla="*/ 155788 w 1217130"/>
              <a:gd name="connsiteY169" fmla="*/ 992824 h 1216800"/>
              <a:gd name="connsiteX170" fmla="*/ 167322 w 1217130"/>
              <a:gd name="connsiteY170" fmla="*/ 1000366 h 1216800"/>
              <a:gd name="connsiteX171" fmla="*/ 167889 w 1217130"/>
              <a:gd name="connsiteY171" fmla="*/ 1001033 h 1216800"/>
              <a:gd name="connsiteX172" fmla="*/ 173145 w 1217130"/>
              <a:gd name="connsiteY172" fmla="*/ 1002196 h 1216800"/>
              <a:gd name="connsiteX173" fmla="*/ 185067 w 1217130"/>
              <a:gd name="connsiteY173" fmla="*/ 1013230 h 1216800"/>
              <a:gd name="connsiteX174" fmla="*/ 201481 w 1217130"/>
              <a:gd name="connsiteY174" fmla="*/ 1026539 h 1216800"/>
              <a:gd name="connsiteX175" fmla="*/ 208579 w 1217130"/>
              <a:gd name="connsiteY175" fmla="*/ 1036299 h 1216800"/>
              <a:gd name="connsiteX176" fmla="*/ 212571 w 1217130"/>
              <a:gd name="connsiteY176" fmla="*/ 1041179 h 1216800"/>
              <a:gd name="connsiteX177" fmla="*/ 229429 w 1217130"/>
              <a:gd name="connsiteY177" fmla="*/ 1055375 h 1216800"/>
              <a:gd name="connsiteX178" fmla="*/ 224549 w 1217130"/>
              <a:gd name="connsiteY178" fmla="*/ 1059367 h 1216800"/>
              <a:gd name="connsiteX179" fmla="*/ 208850 w 1217130"/>
              <a:gd name="connsiteY179" fmla="*/ 1041923 h 1216800"/>
              <a:gd name="connsiteX180" fmla="*/ 208136 w 1217130"/>
              <a:gd name="connsiteY180" fmla="*/ 1042066 h 1216800"/>
              <a:gd name="connsiteX181" fmla="*/ 222992 w 1217130"/>
              <a:gd name="connsiteY181" fmla="*/ 1058573 h 1216800"/>
              <a:gd name="connsiteX182" fmla="*/ 224549 w 1217130"/>
              <a:gd name="connsiteY182" fmla="*/ 1059367 h 1216800"/>
              <a:gd name="connsiteX183" fmla="*/ 229429 w 1217130"/>
              <a:gd name="connsiteY183" fmla="*/ 1055375 h 1216800"/>
              <a:gd name="connsiteX184" fmla="*/ 271573 w 1217130"/>
              <a:gd name="connsiteY184" fmla="*/ 1088646 h 1216800"/>
              <a:gd name="connsiteX185" fmla="*/ 263145 w 1217130"/>
              <a:gd name="connsiteY185" fmla="*/ 1091308 h 1216800"/>
              <a:gd name="connsiteX186" fmla="*/ 266250 w 1217130"/>
              <a:gd name="connsiteY186" fmla="*/ 1093526 h 1216800"/>
              <a:gd name="connsiteX187" fmla="*/ 253828 w 1217130"/>
              <a:gd name="connsiteY187" fmla="*/ 1093970 h 1216800"/>
              <a:gd name="connsiteX188" fmla="*/ 245843 w 1217130"/>
              <a:gd name="connsiteY188" fmla="*/ 1088646 h 1216800"/>
              <a:gd name="connsiteX189" fmla="*/ 238302 w 1217130"/>
              <a:gd name="connsiteY189" fmla="*/ 1082879 h 1216800"/>
              <a:gd name="connsiteX190" fmla="*/ 219670 w 1217130"/>
              <a:gd name="connsiteY190" fmla="*/ 1067352 h 1216800"/>
              <a:gd name="connsiteX191" fmla="*/ 202368 w 1217130"/>
              <a:gd name="connsiteY191" fmla="*/ 1051826 h 1216800"/>
              <a:gd name="connsiteX192" fmla="*/ 186398 w 1217130"/>
              <a:gd name="connsiteY192" fmla="*/ 1036299 h 1216800"/>
              <a:gd name="connsiteX193" fmla="*/ 178857 w 1217130"/>
              <a:gd name="connsiteY193" fmla="*/ 1028757 h 1216800"/>
              <a:gd name="connsiteX194" fmla="*/ 171759 w 1217130"/>
              <a:gd name="connsiteY194" fmla="*/ 1020772 h 1216800"/>
              <a:gd name="connsiteX195" fmla="*/ 174420 w 1217130"/>
              <a:gd name="connsiteY195" fmla="*/ 1017223 h 1216800"/>
              <a:gd name="connsiteX196" fmla="*/ 183293 w 1217130"/>
              <a:gd name="connsiteY196" fmla="*/ 1025208 h 1216800"/>
              <a:gd name="connsiteX197" fmla="*/ 193052 w 1217130"/>
              <a:gd name="connsiteY197" fmla="*/ 1032750 h 1216800"/>
              <a:gd name="connsiteX198" fmla="*/ 205030 w 1217130"/>
              <a:gd name="connsiteY198" fmla="*/ 1045615 h 1216800"/>
              <a:gd name="connsiteX199" fmla="*/ 206048 w 1217130"/>
              <a:gd name="connsiteY199" fmla="*/ 1046488 h 1216800"/>
              <a:gd name="connsiteX200" fmla="*/ 193052 w 1217130"/>
              <a:gd name="connsiteY200" fmla="*/ 1032750 h 1216800"/>
              <a:gd name="connsiteX201" fmla="*/ 183736 w 1217130"/>
              <a:gd name="connsiteY201" fmla="*/ 1025208 h 1216800"/>
              <a:gd name="connsiteX202" fmla="*/ 174864 w 1217130"/>
              <a:gd name="connsiteY202" fmla="*/ 1017223 h 1216800"/>
              <a:gd name="connsiteX203" fmla="*/ 165104 w 1217130"/>
              <a:gd name="connsiteY203" fmla="*/ 1005245 h 1216800"/>
              <a:gd name="connsiteX204" fmla="*/ 155788 w 1217130"/>
              <a:gd name="connsiteY204" fmla="*/ 992824 h 1216800"/>
              <a:gd name="connsiteX205" fmla="*/ 1133086 w 1217130"/>
              <a:gd name="connsiteY205" fmla="*/ 922288 h 1216800"/>
              <a:gd name="connsiteX206" fmla="*/ 1132861 w 1217130"/>
              <a:gd name="connsiteY206" fmla="*/ 922385 h 1216800"/>
              <a:gd name="connsiteX207" fmla="*/ 1128016 w 1217130"/>
              <a:gd name="connsiteY207" fmla="*/ 934013 h 1216800"/>
              <a:gd name="connsiteX208" fmla="*/ 1128429 w 1217130"/>
              <a:gd name="connsiteY208" fmla="*/ 866712 h 1216800"/>
              <a:gd name="connsiteX209" fmla="*/ 1116672 w 1217130"/>
              <a:gd name="connsiteY209" fmla="*/ 883693 h 1216800"/>
              <a:gd name="connsiteX210" fmla="*/ 1110905 w 1217130"/>
              <a:gd name="connsiteY210" fmla="*/ 894340 h 1216800"/>
              <a:gd name="connsiteX211" fmla="*/ 1105138 w 1217130"/>
              <a:gd name="connsiteY211" fmla="*/ 904100 h 1216800"/>
              <a:gd name="connsiteX212" fmla="*/ 1091386 w 1217130"/>
              <a:gd name="connsiteY212" fmla="*/ 922288 h 1216800"/>
              <a:gd name="connsiteX213" fmla="*/ 1079408 w 1217130"/>
              <a:gd name="connsiteY213" fmla="*/ 940477 h 1216800"/>
              <a:gd name="connsiteX214" fmla="*/ 1068761 w 1217130"/>
              <a:gd name="connsiteY214" fmla="*/ 955116 h 1216800"/>
              <a:gd name="connsiteX215" fmla="*/ 1067873 w 1217130"/>
              <a:gd name="connsiteY215" fmla="*/ 955659 h 1216800"/>
              <a:gd name="connsiteX216" fmla="*/ 1067147 w 1217130"/>
              <a:gd name="connsiteY216" fmla="*/ 956735 h 1216800"/>
              <a:gd name="connsiteX217" fmla="*/ 1068317 w 1217130"/>
              <a:gd name="connsiteY217" fmla="*/ 956004 h 1216800"/>
              <a:gd name="connsiteX218" fmla="*/ 1078964 w 1217130"/>
              <a:gd name="connsiteY218" fmla="*/ 941364 h 1216800"/>
              <a:gd name="connsiteX219" fmla="*/ 1090942 w 1217130"/>
              <a:gd name="connsiteY219" fmla="*/ 923176 h 1216800"/>
              <a:gd name="connsiteX220" fmla="*/ 1104694 w 1217130"/>
              <a:gd name="connsiteY220" fmla="*/ 904987 h 1216800"/>
              <a:gd name="connsiteX221" fmla="*/ 1110462 w 1217130"/>
              <a:gd name="connsiteY221" fmla="*/ 895228 h 1216800"/>
              <a:gd name="connsiteX222" fmla="*/ 1116229 w 1217130"/>
              <a:gd name="connsiteY222" fmla="*/ 884581 h 1216800"/>
              <a:gd name="connsiteX223" fmla="*/ 1128207 w 1217130"/>
              <a:gd name="connsiteY223" fmla="*/ 867279 h 1216800"/>
              <a:gd name="connsiteX224" fmla="*/ 1174343 w 1217130"/>
              <a:gd name="connsiteY224" fmla="*/ 860625 h 1216800"/>
              <a:gd name="connsiteX225" fmla="*/ 1168576 w 1217130"/>
              <a:gd name="connsiteY225" fmla="*/ 877926 h 1216800"/>
              <a:gd name="connsiteX226" fmla="*/ 1158373 w 1217130"/>
              <a:gd name="connsiteY226" fmla="*/ 896558 h 1216800"/>
              <a:gd name="connsiteX227" fmla="*/ 1148169 w 1217130"/>
              <a:gd name="connsiteY227" fmla="*/ 915634 h 1216800"/>
              <a:gd name="connsiteX228" fmla="*/ 1138854 w 1217130"/>
              <a:gd name="connsiteY228" fmla="*/ 927612 h 1216800"/>
              <a:gd name="connsiteX229" fmla="*/ 1145064 w 1217130"/>
              <a:gd name="connsiteY229" fmla="*/ 915190 h 1216800"/>
              <a:gd name="connsiteX230" fmla="*/ 1150388 w 1217130"/>
              <a:gd name="connsiteY230" fmla="*/ 902769 h 1216800"/>
              <a:gd name="connsiteX231" fmla="*/ 1154380 w 1217130"/>
              <a:gd name="connsiteY231" fmla="*/ 896115 h 1216800"/>
              <a:gd name="connsiteX232" fmla="*/ 1159703 w 1217130"/>
              <a:gd name="connsiteY232" fmla="*/ 887242 h 1216800"/>
              <a:gd name="connsiteX233" fmla="*/ 1164584 w 1217130"/>
              <a:gd name="connsiteY233" fmla="*/ 878370 h 1216800"/>
              <a:gd name="connsiteX234" fmla="*/ 1174343 w 1217130"/>
              <a:gd name="connsiteY234" fmla="*/ 860625 h 1216800"/>
              <a:gd name="connsiteX235" fmla="*/ 1145629 w 1217130"/>
              <a:gd name="connsiteY235" fmla="*/ 822598 h 1216800"/>
              <a:gd name="connsiteX236" fmla="*/ 1134861 w 1217130"/>
              <a:gd name="connsiteY236" fmla="*/ 841549 h 1216800"/>
              <a:gd name="connsiteX237" fmla="*/ 1134663 w 1217130"/>
              <a:gd name="connsiteY237" fmla="*/ 842005 h 1216800"/>
              <a:gd name="connsiteX238" fmla="*/ 1145508 w 1217130"/>
              <a:gd name="connsiteY238" fmla="*/ 822917 h 1216800"/>
              <a:gd name="connsiteX239" fmla="*/ 1151534 w 1217130"/>
              <a:gd name="connsiteY239" fmla="*/ 779676 h 1216800"/>
              <a:gd name="connsiteX240" fmla="*/ 1138592 w 1217130"/>
              <a:gd name="connsiteY240" fmla="*/ 815036 h 1216800"/>
              <a:gd name="connsiteX241" fmla="*/ 1111368 w 1217130"/>
              <a:gd name="connsiteY241" fmla="*/ 870685 h 1216800"/>
              <a:gd name="connsiteX242" fmla="*/ 1107381 w 1217130"/>
              <a:gd name="connsiteY242" fmla="*/ 876987 h 1216800"/>
              <a:gd name="connsiteX243" fmla="*/ 1107356 w 1217130"/>
              <a:gd name="connsiteY243" fmla="*/ 877039 h 1216800"/>
              <a:gd name="connsiteX244" fmla="*/ 1098040 w 1217130"/>
              <a:gd name="connsiteY244" fmla="*/ 893009 h 1216800"/>
              <a:gd name="connsiteX245" fmla="*/ 1088724 w 1217130"/>
              <a:gd name="connsiteY245" fmla="*/ 910311 h 1216800"/>
              <a:gd name="connsiteX246" fmla="*/ 1078077 w 1217130"/>
              <a:gd name="connsiteY246" fmla="*/ 923619 h 1216800"/>
              <a:gd name="connsiteX247" fmla="*/ 1069205 w 1217130"/>
              <a:gd name="connsiteY247" fmla="*/ 938703 h 1216800"/>
              <a:gd name="connsiteX248" fmla="*/ 1016857 w 1217130"/>
              <a:gd name="connsiteY248" fmla="*/ 997704 h 1216800"/>
              <a:gd name="connsiteX249" fmla="*/ 999556 w 1217130"/>
              <a:gd name="connsiteY249" fmla="*/ 1012344 h 1216800"/>
              <a:gd name="connsiteX250" fmla="*/ 997896 w 1217130"/>
              <a:gd name="connsiteY250" fmla="*/ 1013605 h 1216800"/>
              <a:gd name="connsiteX251" fmla="*/ 997180 w 1217130"/>
              <a:gd name="connsiteY251" fmla="*/ 1014331 h 1216800"/>
              <a:gd name="connsiteX252" fmla="*/ 989945 w 1217130"/>
              <a:gd name="connsiteY252" fmla="*/ 1020228 h 1216800"/>
              <a:gd name="connsiteX253" fmla="*/ 984029 w 1217130"/>
              <a:gd name="connsiteY253" fmla="*/ 1026983 h 1216800"/>
              <a:gd name="connsiteX254" fmla="*/ 962292 w 1217130"/>
              <a:gd name="connsiteY254" fmla="*/ 1043397 h 1216800"/>
              <a:gd name="connsiteX255" fmla="*/ 958886 w 1217130"/>
              <a:gd name="connsiteY255" fmla="*/ 1045548 h 1216800"/>
              <a:gd name="connsiteX256" fmla="*/ 949634 w 1217130"/>
              <a:gd name="connsiteY256" fmla="*/ 1053091 h 1216800"/>
              <a:gd name="connsiteX257" fmla="*/ 948298 w 1217130"/>
              <a:gd name="connsiteY257" fmla="*/ 1053958 h 1216800"/>
              <a:gd name="connsiteX258" fmla="*/ 946321 w 1217130"/>
              <a:gd name="connsiteY258" fmla="*/ 1055819 h 1216800"/>
              <a:gd name="connsiteX259" fmla="*/ 929020 w 1217130"/>
              <a:gd name="connsiteY259" fmla="*/ 1067353 h 1216800"/>
              <a:gd name="connsiteX260" fmla="*/ 911719 w 1217130"/>
              <a:gd name="connsiteY260" fmla="*/ 1078000 h 1216800"/>
              <a:gd name="connsiteX261" fmla="*/ 909739 w 1217130"/>
              <a:gd name="connsiteY261" fmla="*/ 1079003 h 1216800"/>
              <a:gd name="connsiteX262" fmla="*/ 898024 w 1217130"/>
              <a:gd name="connsiteY262" fmla="*/ 1086612 h 1216800"/>
              <a:gd name="connsiteX263" fmla="*/ 894392 w 1217130"/>
              <a:gd name="connsiteY263" fmla="*/ 1088444 h 1216800"/>
              <a:gd name="connsiteX264" fmla="*/ 890869 w 1217130"/>
              <a:gd name="connsiteY264" fmla="*/ 1090864 h 1216800"/>
              <a:gd name="connsiteX265" fmla="*/ 878891 w 1217130"/>
              <a:gd name="connsiteY265" fmla="*/ 1097519 h 1216800"/>
              <a:gd name="connsiteX266" fmla="*/ 867700 w 1217130"/>
              <a:gd name="connsiteY266" fmla="*/ 1101908 h 1216800"/>
              <a:gd name="connsiteX267" fmla="*/ 842756 w 1217130"/>
              <a:gd name="connsiteY267" fmla="*/ 1114489 h 1216800"/>
              <a:gd name="connsiteX268" fmla="*/ 784237 w 1217130"/>
              <a:gd name="connsiteY268" fmla="*/ 1136315 h 1216800"/>
              <a:gd name="connsiteX269" fmla="*/ 743458 w 1217130"/>
              <a:gd name="connsiteY269" fmla="*/ 1146800 h 1216800"/>
              <a:gd name="connsiteX270" fmla="*/ 776415 w 1217130"/>
              <a:gd name="connsiteY270" fmla="*/ 1140550 h 1216800"/>
              <a:gd name="connsiteX271" fmla="*/ 782625 w 1217130"/>
              <a:gd name="connsiteY271" fmla="*/ 1139219 h 1216800"/>
              <a:gd name="connsiteX272" fmla="*/ 802588 w 1217130"/>
              <a:gd name="connsiteY272" fmla="*/ 1132121 h 1216800"/>
              <a:gd name="connsiteX273" fmla="*/ 815009 w 1217130"/>
              <a:gd name="connsiteY273" fmla="*/ 1128129 h 1216800"/>
              <a:gd name="connsiteX274" fmla="*/ 834973 w 1217130"/>
              <a:gd name="connsiteY274" fmla="*/ 1117925 h 1216800"/>
              <a:gd name="connsiteX275" fmla="*/ 857597 w 1217130"/>
              <a:gd name="connsiteY275" fmla="*/ 1109940 h 1216800"/>
              <a:gd name="connsiteX276" fmla="*/ 872092 w 1217130"/>
              <a:gd name="connsiteY276" fmla="*/ 1104255 h 1216800"/>
              <a:gd name="connsiteX277" fmla="*/ 878447 w 1217130"/>
              <a:gd name="connsiteY277" fmla="*/ 1100624 h 1216800"/>
              <a:gd name="connsiteX278" fmla="*/ 884214 w 1217130"/>
              <a:gd name="connsiteY278" fmla="*/ 1098850 h 1216800"/>
              <a:gd name="connsiteX279" fmla="*/ 892200 w 1217130"/>
              <a:gd name="connsiteY279" fmla="*/ 1094413 h 1216800"/>
              <a:gd name="connsiteX280" fmla="*/ 894298 w 1217130"/>
              <a:gd name="connsiteY280" fmla="*/ 1092955 h 1216800"/>
              <a:gd name="connsiteX281" fmla="*/ 899741 w 1217130"/>
              <a:gd name="connsiteY281" fmla="*/ 1087759 h 1216800"/>
              <a:gd name="connsiteX282" fmla="*/ 911719 w 1217130"/>
              <a:gd name="connsiteY282" fmla="*/ 1080661 h 1216800"/>
              <a:gd name="connsiteX283" fmla="*/ 925346 w 1217130"/>
              <a:gd name="connsiteY283" fmla="*/ 1073982 h 1216800"/>
              <a:gd name="connsiteX284" fmla="*/ 930351 w 1217130"/>
              <a:gd name="connsiteY284" fmla="*/ 1070901 h 1216800"/>
              <a:gd name="connsiteX285" fmla="*/ 947652 w 1217130"/>
              <a:gd name="connsiteY285" fmla="*/ 1059367 h 1216800"/>
              <a:gd name="connsiteX286" fmla="*/ 955194 w 1217130"/>
              <a:gd name="connsiteY286" fmla="*/ 1052269 h 1216800"/>
              <a:gd name="connsiteX287" fmla="*/ 963623 w 1217130"/>
              <a:gd name="connsiteY287" fmla="*/ 1046946 h 1216800"/>
              <a:gd name="connsiteX288" fmla="*/ 985360 w 1217130"/>
              <a:gd name="connsiteY288" fmla="*/ 1030532 h 1216800"/>
              <a:gd name="connsiteX289" fmla="*/ 1000887 w 1217130"/>
              <a:gd name="connsiteY289" fmla="*/ 1015892 h 1216800"/>
              <a:gd name="connsiteX290" fmla="*/ 1018188 w 1217130"/>
              <a:gd name="connsiteY290" fmla="*/ 1001253 h 1216800"/>
              <a:gd name="connsiteX291" fmla="*/ 1070535 w 1217130"/>
              <a:gd name="connsiteY291" fmla="*/ 942251 h 1216800"/>
              <a:gd name="connsiteX292" fmla="*/ 1077739 w 1217130"/>
              <a:gd name="connsiteY292" fmla="*/ 930004 h 1216800"/>
              <a:gd name="connsiteX293" fmla="*/ 1078077 w 1217130"/>
              <a:gd name="connsiteY293" fmla="*/ 928942 h 1216800"/>
              <a:gd name="connsiteX294" fmla="*/ 1089611 w 1217130"/>
              <a:gd name="connsiteY294" fmla="*/ 911198 h 1216800"/>
              <a:gd name="connsiteX295" fmla="*/ 1093160 w 1217130"/>
              <a:gd name="connsiteY295" fmla="*/ 905874 h 1216800"/>
              <a:gd name="connsiteX296" fmla="*/ 1097879 w 1217130"/>
              <a:gd name="connsiteY296" fmla="*/ 899329 h 1216800"/>
              <a:gd name="connsiteX297" fmla="*/ 1099371 w 1217130"/>
              <a:gd name="connsiteY297" fmla="*/ 896558 h 1216800"/>
              <a:gd name="connsiteX298" fmla="*/ 1108687 w 1217130"/>
              <a:gd name="connsiteY298" fmla="*/ 880588 h 1216800"/>
              <a:gd name="connsiteX299" fmla="*/ 1126875 w 1217130"/>
              <a:gd name="connsiteY299" fmla="*/ 842880 h 1216800"/>
              <a:gd name="connsiteX300" fmla="*/ 1144620 w 1217130"/>
              <a:gd name="connsiteY300" fmla="*/ 802511 h 1216800"/>
              <a:gd name="connsiteX301" fmla="*/ 1149833 w 1217130"/>
              <a:gd name="connsiteY301" fmla="*/ 786096 h 1216800"/>
              <a:gd name="connsiteX302" fmla="*/ 1217130 w 1217130"/>
              <a:gd name="connsiteY302" fmla="*/ 731798 h 1216800"/>
              <a:gd name="connsiteX303" fmla="*/ 1217130 w 1217130"/>
              <a:gd name="connsiteY303" fmla="*/ 758481 h 1216800"/>
              <a:gd name="connsiteX304" fmla="*/ 1212051 w 1217130"/>
              <a:gd name="connsiteY304" fmla="*/ 779886 h 1216800"/>
              <a:gd name="connsiteX305" fmla="*/ 1200961 w 1217130"/>
              <a:gd name="connsiteY305" fmla="*/ 784766 h 1216800"/>
              <a:gd name="connsiteX306" fmla="*/ 1201848 w 1217130"/>
              <a:gd name="connsiteY306" fmla="*/ 782104 h 1216800"/>
              <a:gd name="connsiteX307" fmla="*/ 1203622 w 1217130"/>
              <a:gd name="connsiteY307" fmla="*/ 763472 h 1216800"/>
              <a:gd name="connsiteX308" fmla="*/ 1210276 w 1217130"/>
              <a:gd name="connsiteY308" fmla="*/ 743953 h 1216800"/>
              <a:gd name="connsiteX309" fmla="*/ 1215600 w 1217130"/>
              <a:gd name="connsiteY309" fmla="*/ 740848 h 1216800"/>
              <a:gd name="connsiteX310" fmla="*/ 1215600 w 1217130"/>
              <a:gd name="connsiteY310" fmla="*/ 740847 h 1216800"/>
              <a:gd name="connsiteX311" fmla="*/ 1204263 w 1217130"/>
              <a:gd name="connsiteY311" fmla="*/ 714112 h 1216800"/>
              <a:gd name="connsiteX312" fmla="*/ 1204104 w 1217130"/>
              <a:gd name="connsiteY312" fmla="*/ 714897 h 1216800"/>
              <a:gd name="connsiteX313" fmla="*/ 1205396 w 1217130"/>
              <a:gd name="connsiteY313" fmla="*/ 716448 h 1216800"/>
              <a:gd name="connsiteX314" fmla="*/ 1209389 w 1217130"/>
              <a:gd name="connsiteY314" fmla="*/ 720884 h 1216800"/>
              <a:gd name="connsiteX315" fmla="*/ 1212051 w 1217130"/>
              <a:gd name="connsiteY315" fmla="*/ 719110 h 1216800"/>
              <a:gd name="connsiteX316" fmla="*/ 1212118 w 1217130"/>
              <a:gd name="connsiteY316" fmla="*/ 718769 h 1216800"/>
              <a:gd name="connsiteX317" fmla="*/ 1210276 w 1217130"/>
              <a:gd name="connsiteY317" fmla="*/ 719997 h 1216800"/>
              <a:gd name="connsiteX318" fmla="*/ 1205840 w 1217130"/>
              <a:gd name="connsiteY318" fmla="*/ 716004 h 1216800"/>
              <a:gd name="connsiteX319" fmla="*/ 1200309 w 1217130"/>
              <a:gd name="connsiteY319" fmla="*/ 663718 h 1216800"/>
              <a:gd name="connsiteX320" fmla="*/ 1199999 w 1217130"/>
              <a:gd name="connsiteY320" fmla="*/ 663735 h 1216800"/>
              <a:gd name="connsiteX321" fmla="*/ 1199438 w 1217130"/>
              <a:gd name="connsiteY321" fmla="*/ 663766 h 1216800"/>
              <a:gd name="connsiteX322" fmla="*/ 1199629 w 1217130"/>
              <a:gd name="connsiteY322" fmla="*/ 665875 h 1216800"/>
              <a:gd name="connsiteX323" fmla="*/ 1199186 w 1217130"/>
              <a:gd name="connsiteY323" fmla="*/ 676966 h 1216800"/>
              <a:gd name="connsiteX324" fmla="*/ 1197412 w 1217130"/>
              <a:gd name="connsiteY324" fmla="*/ 683620 h 1216800"/>
              <a:gd name="connsiteX325" fmla="*/ 1186765 w 1217130"/>
              <a:gd name="connsiteY325" fmla="*/ 700478 h 1216800"/>
              <a:gd name="connsiteX326" fmla="*/ 1184103 w 1217130"/>
              <a:gd name="connsiteY326" fmla="*/ 715117 h 1216800"/>
              <a:gd name="connsiteX327" fmla="*/ 1181441 w 1217130"/>
              <a:gd name="connsiteY327" fmla="*/ 719997 h 1216800"/>
              <a:gd name="connsiteX328" fmla="*/ 1177005 w 1217130"/>
              <a:gd name="connsiteY328" fmla="*/ 741291 h 1216800"/>
              <a:gd name="connsiteX329" fmla="*/ 1172125 w 1217130"/>
              <a:gd name="connsiteY329" fmla="*/ 758148 h 1216800"/>
              <a:gd name="connsiteX330" fmla="*/ 1166801 w 1217130"/>
              <a:gd name="connsiteY330" fmla="*/ 774563 h 1216800"/>
              <a:gd name="connsiteX331" fmla="*/ 1163696 w 1217130"/>
              <a:gd name="connsiteY331" fmla="*/ 787427 h 1216800"/>
              <a:gd name="connsiteX332" fmla="*/ 1160147 w 1217130"/>
              <a:gd name="connsiteY332" fmla="*/ 800736 h 1216800"/>
              <a:gd name="connsiteX333" fmla="*/ 1162978 w 1217130"/>
              <a:gd name="connsiteY333" fmla="*/ 796333 h 1216800"/>
              <a:gd name="connsiteX334" fmla="*/ 1165471 w 1217130"/>
              <a:gd name="connsiteY334" fmla="*/ 786984 h 1216800"/>
              <a:gd name="connsiteX335" fmla="*/ 1167689 w 1217130"/>
              <a:gd name="connsiteY335" fmla="*/ 773675 h 1216800"/>
              <a:gd name="connsiteX336" fmla="*/ 1173012 w 1217130"/>
              <a:gd name="connsiteY336" fmla="*/ 757261 h 1216800"/>
              <a:gd name="connsiteX337" fmla="*/ 1177892 w 1217130"/>
              <a:gd name="connsiteY337" fmla="*/ 740404 h 1216800"/>
              <a:gd name="connsiteX338" fmla="*/ 1182328 w 1217130"/>
              <a:gd name="connsiteY338" fmla="*/ 719110 h 1216800"/>
              <a:gd name="connsiteX339" fmla="*/ 1184990 w 1217130"/>
              <a:gd name="connsiteY339" fmla="*/ 714230 h 1216800"/>
              <a:gd name="connsiteX340" fmla="*/ 1187652 w 1217130"/>
              <a:gd name="connsiteY340" fmla="*/ 699591 h 1216800"/>
              <a:gd name="connsiteX341" fmla="*/ 1198299 w 1217130"/>
              <a:gd name="connsiteY341" fmla="*/ 682733 h 1216800"/>
              <a:gd name="connsiteX342" fmla="*/ 1191201 w 1217130"/>
              <a:gd name="connsiteY342" fmla="*/ 716891 h 1216800"/>
              <a:gd name="connsiteX343" fmla="*/ 1185877 w 1217130"/>
              <a:gd name="connsiteY343" fmla="*/ 745283 h 1216800"/>
              <a:gd name="connsiteX344" fmla="*/ 1173899 w 1217130"/>
              <a:gd name="connsiteY344" fmla="*/ 781660 h 1216800"/>
              <a:gd name="connsiteX345" fmla="*/ 1171530 w 1217130"/>
              <a:gd name="connsiteY345" fmla="*/ 785346 h 1216800"/>
              <a:gd name="connsiteX346" fmla="*/ 1170517 w 1217130"/>
              <a:gd name="connsiteY346" fmla="*/ 790866 h 1216800"/>
              <a:gd name="connsiteX347" fmla="*/ 1167245 w 1217130"/>
              <a:gd name="connsiteY347" fmla="*/ 800293 h 1216800"/>
              <a:gd name="connsiteX348" fmla="*/ 1154824 w 1217130"/>
              <a:gd name="connsiteY348" fmla="*/ 827353 h 1216800"/>
              <a:gd name="connsiteX349" fmla="*/ 1149057 w 1217130"/>
              <a:gd name="connsiteY349" fmla="*/ 841549 h 1216800"/>
              <a:gd name="connsiteX350" fmla="*/ 1145508 w 1217130"/>
              <a:gd name="connsiteY350" fmla="*/ 849091 h 1216800"/>
              <a:gd name="connsiteX351" fmla="*/ 1141071 w 1217130"/>
              <a:gd name="connsiteY351" fmla="*/ 857076 h 1216800"/>
              <a:gd name="connsiteX352" fmla="*/ 1129094 w 1217130"/>
              <a:gd name="connsiteY352" fmla="*/ 878370 h 1216800"/>
              <a:gd name="connsiteX353" fmla="*/ 1116229 w 1217130"/>
              <a:gd name="connsiteY353" fmla="*/ 899220 h 1216800"/>
              <a:gd name="connsiteX354" fmla="*/ 1099815 w 1217130"/>
              <a:gd name="connsiteY354" fmla="*/ 927168 h 1216800"/>
              <a:gd name="connsiteX355" fmla="*/ 1081626 w 1217130"/>
              <a:gd name="connsiteY355" fmla="*/ 954673 h 1216800"/>
              <a:gd name="connsiteX356" fmla="*/ 1069649 w 1217130"/>
              <a:gd name="connsiteY356" fmla="*/ 970199 h 1216800"/>
              <a:gd name="connsiteX357" fmla="*/ 1056783 w 1217130"/>
              <a:gd name="connsiteY357" fmla="*/ 985283 h 1216800"/>
              <a:gd name="connsiteX358" fmla="*/ 1052347 w 1217130"/>
              <a:gd name="connsiteY358" fmla="*/ 991493 h 1216800"/>
              <a:gd name="connsiteX359" fmla="*/ 1047468 w 1217130"/>
              <a:gd name="connsiteY359" fmla="*/ 997704 h 1216800"/>
              <a:gd name="connsiteX360" fmla="*/ 1039926 w 1217130"/>
              <a:gd name="connsiteY360" fmla="*/ 1003915 h 1216800"/>
              <a:gd name="connsiteX361" fmla="*/ 1027591 w 1217130"/>
              <a:gd name="connsiteY361" fmla="*/ 1017571 h 1216800"/>
              <a:gd name="connsiteX362" fmla="*/ 1027948 w 1217130"/>
              <a:gd name="connsiteY362" fmla="*/ 1018998 h 1216800"/>
              <a:gd name="connsiteX363" fmla="*/ 1015083 w 1217130"/>
              <a:gd name="connsiteY363" fmla="*/ 1032306 h 1216800"/>
              <a:gd name="connsiteX364" fmla="*/ 1001330 w 1217130"/>
              <a:gd name="connsiteY364" fmla="*/ 1042066 h 1216800"/>
              <a:gd name="connsiteX365" fmla="*/ 990240 w 1217130"/>
              <a:gd name="connsiteY365" fmla="*/ 1050938 h 1216800"/>
              <a:gd name="connsiteX366" fmla="*/ 979734 w 1217130"/>
              <a:gd name="connsiteY366" fmla="*/ 1058616 h 1216800"/>
              <a:gd name="connsiteX367" fmla="*/ 981368 w 1217130"/>
              <a:gd name="connsiteY367" fmla="*/ 1058480 h 1216800"/>
              <a:gd name="connsiteX368" fmla="*/ 992902 w 1217130"/>
              <a:gd name="connsiteY368" fmla="*/ 1050051 h 1216800"/>
              <a:gd name="connsiteX369" fmla="*/ 1003993 w 1217130"/>
              <a:gd name="connsiteY369" fmla="*/ 1041179 h 1216800"/>
              <a:gd name="connsiteX370" fmla="*/ 1017745 w 1217130"/>
              <a:gd name="connsiteY370" fmla="*/ 1031419 h 1216800"/>
              <a:gd name="connsiteX371" fmla="*/ 1030610 w 1217130"/>
              <a:gd name="connsiteY371" fmla="*/ 1018111 h 1216800"/>
              <a:gd name="connsiteX372" fmla="*/ 1030166 w 1217130"/>
              <a:gd name="connsiteY372" fmla="*/ 1016336 h 1216800"/>
              <a:gd name="connsiteX373" fmla="*/ 1042587 w 1217130"/>
              <a:gd name="connsiteY373" fmla="*/ 1002584 h 1216800"/>
              <a:gd name="connsiteX374" fmla="*/ 1050129 w 1217130"/>
              <a:gd name="connsiteY374" fmla="*/ 996373 h 1216800"/>
              <a:gd name="connsiteX375" fmla="*/ 1055009 w 1217130"/>
              <a:gd name="connsiteY375" fmla="*/ 990163 h 1216800"/>
              <a:gd name="connsiteX376" fmla="*/ 1059445 w 1217130"/>
              <a:gd name="connsiteY376" fmla="*/ 983952 h 1216800"/>
              <a:gd name="connsiteX377" fmla="*/ 1072310 w 1217130"/>
              <a:gd name="connsiteY377" fmla="*/ 968869 h 1216800"/>
              <a:gd name="connsiteX378" fmla="*/ 1084288 w 1217130"/>
              <a:gd name="connsiteY378" fmla="*/ 953342 h 1216800"/>
              <a:gd name="connsiteX379" fmla="*/ 1102477 w 1217130"/>
              <a:gd name="connsiteY379" fmla="*/ 925837 h 1216800"/>
              <a:gd name="connsiteX380" fmla="*/ 1118890 w 1217130"/>
              <a:gd name="connsiteY380" fmla="*/ 897889 h 1216800"/>
              <a:gd name="connsiteX381" fmla="*/ 1131756 w 1217130"/>
              <a:gd name="connsiteY381" fmla="*/ 877039 h 1216800"/>
              <a:gd name="connsiteX382" fmla="*/ 1143733 w 1217130"/>
              <a:gd name="connsiteY382" fmla="*/ 855745 h 1216800"/>
              <a:gd name="connsiteX383" fmla="*/ 1148169 w 1217130"/>
              <a:gd name="connsiteY383" fmla="*/ 847760 h 1216800"/>
              <a:gd name="connsiteX384" fmla="*/ 1151718 w 1217130"/>
              <a:gd name="connsiteY384" fmla="*/ 840219 h 1216800"/>
              <a:gd name="connsiteX385" fmla="*/ 1157486 w 1217130"/>
              <a:gd name="connsiteY385" fmla="*/ 826023 h 1216800"/>
              <a:gd name="connsiteX386" fmla="*/ 1169907 w 1217130"/>
              <a:gd name="connsiteY386" fmla="*/ 798962 h 1216800"/>
              <a:gd name="connsiteX387" fmla="*/ 1174787 w 1217130"/>
              <a:gd name="connsiteY387" fmla="*/ 780773 h 1216800"/>
              <a:gd name="connsiteX388" fmla="*/ 1186765 w 1217130"/>
              <a:gd name="connsiteY388" fmla="*/ 744396 h 1216800"/>
              <a:gd name="connsiteX389" fmla="*/ 1192088 w 1217130"/>
              <a:gd name="connsiteY389" fmla="*/ 716005 h 1216800"/>
              <a:gd name="connsiteX390" fmla="*/ 1199186 w 1217130"/>
              <a:gd name="connsiteY390" fmla="*/ 681846 h 1216800"/>
              <a:gd name="connsiteX391" fmla="*/ 1200786 w 1217130"/>
              <a:gd name="connsiteY391" fmla="*/ 675845 h 1216800"/>
              <a:gd name="connsiteX392" fmla="*/ 1199629 w 1217130"/>
              <a:gd name="connsiteY392" fmla="*/ 675635 h 1216800"/>
              <a:gd name="connsiteX393" fmla="*/ 1200073 w 1217130"/>
              <a:gd name="connsiteY393" fmla="*/ 664545 h 1216800"/>
              <a:gd name="connsiteX394" fmla="*/ 1209832 w 1217130"/>
              <a:gd name="connsiteY394" fmla="*/ 654341 h 1216800"/>
              <a:gd name="connsiteX395" fmla="*/ 1204666 w 1217130"/>
              <a:gd name="connsiteY395" fmla="*/ 675866 h 1216800"/>
              <a:gd name="connsiteX396" fmla="*/ 1204667 w 1217130"/>
              <a:gd name="connsiteY396" fmla="*/ 675866 h 1216800"/>
              <a:gd name="connsiteX397" fmla="*/ 1209833 w 1217130"/>
              <a:gd name="connsiteY397" fmla="*/ 654342 h 1216800"/>
              <a:gd name="connsiteX398" fmla="*/ 1213825 w 1217130"/>
              <a:gd name="connsiteY398" fmla="*/ 649905 h 1216800"/>
              <a:gd name="connsiteX399" fmla="*/ 1211164 w 1217130"/>
              <a:gd name="connsiteY399" fmla="*/ 655672 h 1216800"/>
              <a:gd name="connsiteX400" fmla="*/ 1210553 w 1217130"/>
              <a:gd name="connsiteY400" fmla="*/ 667761 h 1216800"/>
              <a:gd name="connsiteX401" fmla="*/ 1210276 w 1217130"/>
              <a:gd name="connsiteY401" fmla="*/ 679184 h 1216800"/>
              <a:gd name="connsiteX402" fmla="*/ 1205840 w 1217130"/>
              <a:gd name="connsiteY402" fmla="*/ 692834 h 1216800"/>
              <a:gd name="connsiteX403" fmla="*/ 1205840 w 1217130"/>
              <a:gd name="connsiteY403" fmla="*/ 694394 h 1216800"/>
              <a:gd name="connsiteX404" fmla="*/ 1211164 w 1217130"/>
              <a:gd name="connsiteY404" fmla="*/ 679184 h 1216800"/>
              <a:gd name="connsiteX405" fmla="*/ 1212051 w 1217130"/>
              <a:gd name="connsiteY405" fmla="*/ 655672 h 1216800"/>
              <a:gd name="connsiteX406" fmla="*/ 1214119 w 1217130"/>
              <a:gd name="connsiteY406" fmla="*/ 651191 h 1216800"/>
              <a:gd name="connsiteX407" fmla="*/ 1194749 w 1217130"/>
              <a:gd name="connsiteY407" fmla="*/ 630829 h 1216800"/>
              <a:gd name="connsiteX408" fmla="*/ 1191842 w 1217130"/>
              <a:gd name="connsiteY408" fmla="*/ 637701 h 1216800"/>
              <a:gd name="connsiteX409" fmla="*/ 1190757 w 1217130"/>
              <a:gd name="connsiteY409" fmla="*/ 647687 h 1216800"/>
              <a:gd name="connsiteX410" fmla="*/ 1189357 w 1217130"/>
              <a:gd name="connsiteY410" fmla="*/ 643022 h 1216800"/>
              <a:gd name="connsiteX411" fmla="*/ 1188846 w 1217130"/>
              <a:gd name="connsiteY411" fmla="*/ 643680 h 1216800"/>
              <a:gd name="connsiteX412" fmla="*/ 1190314 w 1217130"/>
              <a:gd name="connsiteY412" fmla="*/ 648574 h 1216800"/>
              <a:gd name="connsiteX413" fmla="*/ 1189426 w 1217130"/>
              <a:gd name="connsiteY413" fmla="*/ 655672 h 1216800"/>
              <a:gd name="connsiteX414" fmla="*/ 1191201 w 1217130"/>
              <a:gd name="connsiteY414" fmla="*/ 661439 h 1216800"/>
              <a:gd name="connsiteX415" fmla="*/ 1192576 w 1217130"/>
              <a:gd name="connsiteY415" fmla="*/ 661363 h 1216800"/>
              <a:gd name="connsiteX416" fmla="*/ 1191644 w 1217130"/>
              <a:gd name="connsiteY416" fmla="*/ 658334 h 1216800"/>
              <a:gd name="connsiteX417" fmla="*/ 1192531 w 1217130"/>
              <a:gd name="connsiteY417" fmla="*/ 651236 h 1216800"/>
              <a:gd name="connsiteX418" fmla="*/ 1194749 w 1217130"/>
              <a:gd name="connsiteY418" fmla="*/ 630829 h 1216800"/>
              <a:gd name="connsiteX419" fmla="*/ 62480 w 1217130"/>
              <a:gd name="connsiteY419" fmla="*/ 413159 h 1216800"/>
              <a:gd name="connsiteX420" fmla="*/ 62701 w 1217130"/>
              <a:gd name="connsiteY420" fmla="*/ 413270 h 1216800"/>
              <a:gd name="connsiteX421" fmla="*/ 62722 w 1217130"/>
              <a:gd name="connsiteY421" fmla="*/ 413208 h 1216800"/>
              <a:gd name="connsiteX422" fmla="*/ 89245 w 1217130"/>
              <a:gd name="connsiteY422" fmla="*/ 349574 h 1216800"/>
              <a:gd name="connsiteX423" fmla="*/ 79485 w 1217130"/>
              <a:gd name="connsiteY423" fmla="*/ 367762 h 1216800"/>
              <a:gd name="connsiteX424" fmla="*/ 71500 w 1217130"/>
              <a:gd name="connsiteY424" fmla="*/ 374416 h 1216800"/>
              <a:gd name="connsiteX425" fmla="*/ 71481 w 1217130"/>
              <a:gd name="connsiteY425" fmla="*/ 374841 h 1216800"/>
              <a:gd name="connsiteX426" fmla="*/ 70709 w 1217130"/>
              <a:gd name="connsiteY426" fmla="*/ 391824 h 1216800"/>
              <a:gd name="connsiteX427" fmla="*/ 70731 w 1217130"/>
              <a:gd name="connsiteY427" fmla="*/ 391784 h 1216800"/>
              <a:gd name="connsiteX428" fmla="*/ 71500 w 1217130"/>
              <a:gd name="connsiteY428" fmla="*/ 374860 h 1216800"/>
              <a:gd name="connsiteX429" fmla="*/ 79485 w 1217130"/>
              <a:gd name="connsiteY429" fmla="*/ 368205 h 1216800"/>
              <a:gd name="connsiteX430" fmla="*/ 89245 w 1217130"/>
              <a:gd name="connsiteY430" fmla="*/ 350017 h 1216800"/>
              <a:gd name="connsiteX431" fmla="*/ 89578 w 1217130"/>
              <a:gd name="connsiteY431" fmla="*/ 350239 h 1216800"/>
              <a:gd name="connsiteX432" fmla="*/ 89744 w 1217130"/>
              <a:gd name="connsiteY432" fmla="*/ 349906 h 1216800"/>
              <a:gd name="connsiteX433" fmla="*/ 94568 w 1217130"/>
              <a:gd name="connsiteY433" fmla="*/ 310978 h 1216800"/>
              <a:gd name="connsiteX434" fmla="*/ 88357 w 1217130"/>
              <a:gd name="connsiteY434" fmla="*/ 315415 h 1216800"/>
              <a:gd name="connsiteX435" fmla="*/ 79042 w 1217130"/>
              <a:gd name="connsiteY435" fmla="*/ 334934 h 1216800"/>
              <a:gd name="connsiteX436" fmla="*/ 81173 w 1217130"/>
              <a:gd name="connsiteY436" fmla="*/ 336639 h 1216800"/>
              <a:gd name="connsiteX437" fmla="*/ 81242 w 1217130"/>
              <a:gd name="connsiteY437" fmla="*/ 336340 h 1216800"/>
              <a:gd name="connsiteX438" fmla="*/ 79485 w 1217130"/>
              <a:gd name="connsiteY438" fmla="*/ 334934 h 1216800"/>
              <a:gd name="connsiteX439" fmla="*/ 88801 w 1217130"/>
              <a:gd name="connsiteY439" fmla="*/ 315415 h 1216800"/>
              <a:gd name="connsiteX440" fmla="*/ 94301 w 1217130"/>
              <a:gd name="connsiteY440" fmla="*/ 311486 h 1216800"/>
              <a:gd name="connsiteX441" fmla="*/ 128727 w 1217130"/>
              <a:gd name="connsiteY441" fmla="*/ 285692 h 1216800"/>
              <a:gd name="connsiteX442" fmla="*/ 128167 w 1217130"/>
              <a:gd name="connsiteY442" fmla="*/ 286141 h 1216800"/>
              <a:gd name="connsiteX443" fmla="*/ 125788 w 1217130"/>
              <a:gd name="connsiteY443" fmla="*/ 295286 h 1216800"/>
              <a:gd name="connsiteX444" fmla="*/ 124291 w 1217130"/>
              <a:gd name="connsiteY444" fmla="*/ 299888 h 1216800"/>
              <a:gd name="connsiteX445" fmla="*/ 83478 w 1217130"/>
              <a:gd name="connsiteY445" fmla="*/ 374416 h 1216800"/>
              <a:gd name="connsiteX446" fmla="*/ 77710 w 1217130"/>
              <a:gd name="connsiteY446" fmla="*/ 392605 h 1216800"/>
              <a:gd name="connsiteX447" fmla="*/ 72387 w 1217130"/>
              <a:gd name="connsiteY447" fmla="*/ 411237 h 1216800"/>
              <a:gd name="connsiteX448" fmla="*/ 60853 w 1217130"/>
              <a:gd name="connsiteY448" fmla="*/ 450275 h 1216800"/>
              <a:gd name="connsiteX449" fmla="*/ 53311 w 1217130"/>
              <a:gd name="connsiteY449" fmla="*/ 476893 h 1216800"/>
              <a:gd name="connsiteX450" fmla="*/ 49762 w 1217130"/>
              <a:gd name="connsiteY450" fmla="*/ 496856 h 1216800"/>
              <a:gd name="connsiteX451" fmla="*/ 47988 w 1217130"/>
              <a:gd name="connsiteY451" fmla="*/ 507059 h 1216800"/>
              <a:gd name="connsiteX452" fmla="*/ 46657 w 1217130"/>
              <a:gd name="connsiteY452" fmla="*/ 517262 h 1216800"/>
              <a:gd name="connsiteX453" fmla="*/ 42665 w 1217130"/>
              <a:gd name="connsiteY453" fmla="*/ 544767 h 1216800"/>
              <a:gd name="connsiteX454" fmla="*/ 41333 w 1217130"/>
              <a:gd name="connsiteY454" fmla="*/ 561625 h 1216800"/>
              <a:gd name="connsiteX455" fmla="*/ 43552 w 1217130"/>
              <a:gd name="connsiteY455" fmla="*/ 579369 h 1216800"/>
              <a:gd name="connsiteX456" fmla="*/ 44591 w 1217130"/>
              <a:gd name="connsiteY456" fmla="*/ 569701 h 1216800"/>
              <a:gd name="connsiteX457" fmla="*/ 44439 w 1217130"/>
              <a:gd name="connsiteY457" fmla="*/ 566504 h 1216800"/>
              <a:gd name="connsiteX458" fmla="*/ 46214 w 1217130"/>
              <a:gd name="connsiteY458" fmla="*/ 547872 h 1216800"/>
              <a:gd name="connsiteX459" fmla="*/ 50206 w 1217130"/>
              <a:gd name="connsiteY459" fmla="*/ 520368 h 1216800"/>
              <a:gd name="connsiteX460" fmla="*/ 53372 w 1217130"/>
              <a:gd name="connsiteY460" fmla="*/ 516568 h 1216800"/>
              <a:gd name="connsiteX461" fmla="*/ 57971 w 1217130"/>
              <a:gd name="connsiteY461" fmla="*/ 485795 h 1216800"/>
              <a:gd name="connsiteX462" fmla="*/ 57748 w 1217130"/>
              <a:gd name="connsiteY462" fmla="*/ 480442 h 1216800"/>
              <a:gd name="connsiteX463" fmla="*/ 62130 w 1217130"/>
              <a:gd name="connsiteY463" fmla="*/ 467878 h 1216800"/>
              <a:gd name="connsiteX464" fmla="*/ 64738 w 1217130"/>
              <a:gd name="connsiteY464" fmla="*/ 457329 h 1216800"/>
              <a:gd name="connsiteX465" fmla="*/ 63958 w 1217130"/>
              <a:gd name="connsiteY465" fmla="*/ 459148 h 1216800"/>
              <a:gd name="connsiteX466" fmla="*/ 61297 w 1217130"/>
              <a:gd name="connsiteY466" fmla="*/ 458261 h 1216800"/>
              <a:gd name="connsiteX467" fmla="*/ 54642 w 1217130"/>
              <a:gd name="connsiteY467" fmla="*/ 477337 h 1216800"/>
              <a:gd name="connsiteX468" fmla="*/ 55086 w 1217130"/>
              <a:gd name="connsiteY468" fmla="*/ 487983 h 1216800"/>
              <a:gd name="connsiteX469" fmla="*/ 51980 w 1217130"/>
              <a:gd name="connsiteY469" fmla="*/ 508390 h 1216800"/>
              <a:gd name="connsiteX470" fmla="*/ 51537 w 1217130"/>
              <a:gd name="connsiteY470" fmla="*/ 511939 h 1216800"/>
              <a:gd name="connsiteX471" fmla="*/ 47101 w 1217130"/>
              <a:gd name="connsiteY471" fmla="*/ 517262 h 1216800"/>
              <a:gd name="connsiteX472" fmla="*/ 48431 w 1217130"/>
              <a:gd name="connsiteY472" fmla="*/ 507059 h 1216800"/>
              <a:gd name="connsiteX473" fmla="*/ 50206 w 1217130"/>
              <a:gd name="connsiteY473" fmla="*/ 496856 h 1216800"/>
              <a:gd name="connsiteX474" fmla="*/ 53755 w 1217130"/>
              <a:gd name="connsiteY474" fmla="*/ 476893 h 1216800"/>
              <a:gd name="connsiteX475" fmla="*/ 61297 w 1217130"/>
              <a:gd name="connsiteY475" fmla="*/ 450275 h 1216800"/>
              <a:gd name="connsiteX476" fmla="*/ 72831 w 1217130"/>
              <a:gd name="connsiteY476" fmla="*/ 411237 h 1216800"/>
              <a:gd name="connsiteX477" fmla="*/ 78154 w 1217130"/>
              <a:gd name="connsiteY477" fmla="*/ 392605 h 1216800"/>
              <a:gd name="connsiteX478" fmla="*/ 83921 w 1217130"/>
              <a:gd name="connsiteY478" fmla="*/ 374416 h 1216800"/>
              <a:gd name="connsiteX479" fmla="*/ 124734 w 1217130"/>
              <a:gd name="connsiteY479" fmla="*/ 299888 h 1216800"/>
              <a:gd name="connsiteX480" fmla="*/ 128727 w 1217130"/>
              <a:gd name="connsiteY480" fmla="*/ 285692 h 1216800"/>
              <a:gd name="connsiteX481" fmla="*/ 136712 w 1217130"/>
              <a:gd name="connsiteY481" fmla="*/ 241330 h 1216800"/>
              <a:gd name="connsiteX482" fmla="*/ 138930 w 1217130"/>
              <a:gd name="connsiteY482" fmla="*/ 243105 h 1216800"/>
              <a:gd name="connsiteX483" fmla="*/ 138930 w 1217130"/>
              <a:gd name="connsiteY483" fmla="*/ 243104 h 1216800"/>
              <a:gd name="connsiteX484" fmla="*/ 136713 w 1217130"/>
              <a:gd name="connsiteY484" fmla="*/ 241330 h 1216800"/>
              <a:gd name="connsiteX485" fmla="*/ 216650 w 1217130"/>
              <a:gd name="connsiteY485" fmla="*/ 178171 h 1216800"/>
              <a:gd name="connsiteX486" fmla="*/ 216565 w 1217130"/>
              <a:gd name="connsiteY486" fmla="*/ 178239 h 1216800"/>
              <a:gd name="connsiteX487" fmla="*/ 216306 w 1217130"/>
              <a:gd name="connsiteY487" fmla="*/ 178531 h 1216800"/>
              <a:gd name="connsiteX488" fmla="*/ 212682 w 1217130"/>
              <a:gd name="connsiteY488" fmla="*/ 182328 h 1216800"/>
              <a:gd name="connsiteX489" fmla="*/ 211766 w 1217130"/>
              <a:gd name="connsiteY489" fmla="*/ 183661 h 1216800"/>
              <a:gd name="connsiteX490" fmla="*/ 211168 w 1217130"/>
              <a:gd name="connsiteY490" fmla="*/ 184337 h 1216800"/>
              <a:gd name="connsiteX491" fmla="*/ 208579 w 1217130"/>
              <a:gd name="connsiteY491" fmla="*/ 188096 h 1216800"/>
              <a:gd name="connsiteX492" fmla="*/ 181518 w 1217130"/>
              <a:gd name="connsiteY492" fmla="*/ 220036 h 1216800"/>
              <a:gd name="connsiteX493" fmla="*/ 173977 w 1217130"/>
              <a:gd name="connsiteY493" fmla="*/ 228909 h 1216800"/>
              <a:gd name="connsiteX494" fmla="*/ 166435 w 1217130"/>
              <a:gd name="connsiteY494" fmla="*/ 238224 h 1216800"/>
              <a:gd name="connsiteX495" fmla="*/ 133101 w 1217130"/>
              <a:gd name="connsiteY495" fmla="*/ 275067 h 1216800"/>
              <a:gd name="connsiteX496" fmla="*/ 166879 w 1217130"/>
              <a:gd name="connsiteY496" fmla="*/ 237781 h 1216800"/>
              <a:gd name="connsiteX497" fmla="*/ 174420 w 1217130"/>
              <a:gd name="connsiteY497" fmla="*/ 228465 h 1216800"/>
              <a:gd name="connsiteX498" fmla="*/ 181962 w 1217130"/>
              <a:gd name="connsiteY498" fmla="*/ 219592 h 1216800"/>
              <a:gd name="connsiteX499" fmla="*/ 209022 w 1217130"/>
              <a:gd name="connsiteY499" fmla="*/ 187652 h 1216800"/>
              <a:gd name="connsiteX500" fmla="*/ 211766 w 1217130"/>
              <a:gd name="connsiteY500" fmla="*/ 183661 h 1216800"/>
              <a:gd name="connsiteX501" fmla="*/ 216306 w 1217130"/>
              <a:gd name="connsiteY501" fmla="*/ 178531 h 1216800"/>
              <a:gd name="connsiteX502" fmla="*/ 227911 w 1217130"/>
              <a:gd name="connsiteY502" fmla="*/ 147580 h 1216800"/>
              <a:gd name="connsiteX503" fmla="*/ 224082 w 1217130"/>
              <a:gd name="connsiteY503" fmla="*/ 148914 h 1216800"/>
              <a:gd name="connsiteX504" fmla="*/ 221235 w 1217130"/>
              <a:gd name="connsiteY504" fmla="*/ 149971 h 1216800"/>
              <a:gd name="connsiteX505" fmla="*/ 220557 w 1217130"/>
              <a:gd name="connsiteY505" fmla="*/ 150831 h 1216800"/>
              <a:gd name="connsiteX506" fmla="*/ 215677 w 1217130"/>
              <a:gd name="connsiteY506" fmla="*/ 155267 h 1216800"/>
              <a:gd name="connsiteX507" fmla="*/ 203256 w 1217130"/>
              <a:gd name="connsiteY507" fmla="*/ 163252 h 1216800"/>
              <a:gd name="connsiteX508" fmla="*/ 194827 w 1217130"/>
              <a:gd name="connsiteY508" fmla="*/ 172569 h 1216800"/>
              <a:gd name="connsiteX509" fmla="*/ 186842 w 1217130"/>
              <a:gd name="connsiteY509" fmla="*/ 181884 h 1216800"/>
              <a:gd name="connsiteX510" fmla="*/ 181518 w 1217130"/>
              <a:gd name="connsiteY510" fmla="*/ 186764 h 1216800"/>
              <a:gd name="connsiteX511" fmla="*/ 181337 w 1217130"/>
              <a:gd name="connsiteY511" fmla="*/ 186538 h 1216800"/>
              <a:gd name="connsiteX512" fmla="*/ 176306 w 1217130"/>
              <a:gd name="connsiteY512" fmla="*/ 192587 h 1216800"/>
              <a:gd name="connsiteX513" fmla="*/ 167766 w 1217130"/>
              <a:gd name="connsiteY513" fmla="*/ 203179 h 1216800"/>
              <a:gd name="connsiteX514" fmla="*/ 154014 w 1217130"/>
              <a:gd name="connsiteY514" fmla="*/ 218262 h 1216800"/>
              <a:gd name="connsiteX515" fmla="*/ 156232 w 1217130"/>
              <a:gd name="connsiteY515" fmla="*/ 220923 h 1216800"/>
              <a:gd name="connsiteX516" fmla="*/ 156274 w 1217130"/>
              <a:gd name="connsiteY516" fmla="*/ 220886 h 1216800"/>
              <a:gd name="connsiteX517" fmla="*/ 154457 w 1217130"/>
              <a:gd name="connsiteY517" fmla="*/ 218705 h 1216800"/>
              <a:gd name="connsiteX518" fmla="*/ 168209 w 1217130"/>
              <a:gd name="connsiteY518" fmla="*/ 203622 h 1216800"/>
              <a:gd name="connsiteX519" fmla="*/ 181962 w 1217130"/>
              <a:gd name="connsiteY519" fmla="*/ 186764 h 1216800"/>
              <a:gd name="connsiteX520" fmla="*/ 187285 w 1217130"/>
              <a:gd name="connsiteY520" fmla="*/ 181885 h 1216800"/>
              <a:gd name="connsiteX521" fmla="*/ 195270 w 1217130"/>
              <a:gd name="connsiteY521" fmla="*/ 172569 h 1216800"/>
              <a:gd name="connsiteX522" fmla="*/ 203699 w 1217130"/>
              <a:gd name="connsiteY522" fmla="*/ 163253 h 1216800"/>
              <a:gd name="connsiteX523" fmla="*/ 216120 w 1217130"/>
              <a:gd name="connsiteY523" fmla="*/ 155268 h 1216800"/>
              <a:gd name="connsiteX524" fmla="*/ 221000 w 1217130"/>
              <a:gd name="connsiteY524" fmla="*/ 150831 h 1216800"/>
              <a:gd name="connsiteX525" fmla="*/ 226324 w 1217130"/>
              <a:gd name="connsiteY525" fmla="*/ 148835 h 1216800"/>
              <a:gd name="connsiteX526" fmla="*/ 228004 w 1217130"/>
              <a:gd name="connsiteY526" fmla="*/ 148314 h 1216800"/>
              <a:gd name="connsiteX527" fmla="*/ 870462 w 1217130"/>
              <a:gd name="connsiteY527" fmla="*/ 67431 h 1216800"/>
              <a:gd name="connsiteX528" fmla="*/ 893087 w 1217130"/>
              <a:gd name="connsiteY528" fmla="*/ 77634 h 1216800"/>
              <a:gd name="connsiteX529" fmla="*/ 902846 w 1217130"/>
              <a:gd name="connsiteY529" fmla="*/ 85619 h 1216800"/>
              <a:gd name="connsiteX530" fmla="*/ 881109 w 1217130"/>
              <a:gd name="connsiteY530" fmla="*/ 74972 h 1216800"/>
              <a:gd name="connsiteX531" fmla="*/ 870462 w 1217130"/>
              <a:gd name="connsiteY531" fmla="*/ 67431 h 1216800"/>
              <a:gd name="connsiteX532" fmla="*/ 796821 w 1217130"/>
              <a:gd name="connsiteY532" fmla="*/ 35046 h 1216800"/>
              <a:gd name="connsiteX533" fmla="*/ 814566 w 1217130"/>
              <a:gd name="connsiteY533" fmla="*/ 39038 h 1216800"/>
              <a:gd name="connsiteX534" fmla="*/ 839409 w 1217130"/>
              <a:gd name="connsiteY534" fmla="*/ 51460 h 1216800"/>
              <a:gd name="connsiteX535" fmla="*/ 796821 w 1217130"/>
              <a:gd name="connsiteY535" fmla="*/ 35046 h 1216800"/>
              <a:gd name="connsiteX536" fmla="*/ 529761 w 1217130"/>
              <a:gd name="connsiteY536" fmla="*/ 32107 h 1216800"/>
              <a:gd name="connsiteX537" fmla="*/ 520445 w 1217130"/>
              <a:gd name="connsiteY537" fmla="*/ 33271 h 1216800"/>
              <a:gd name="connsiteX538" fmla="*/ 500482 w 1217130"/>
              <a:gd name="connsiteY538" fmla="*/ 35933 h 1216800"/>
              <a:gd name="connsiteX539" fmla="*/ 480963 w 1217130"/>
              <a:gd name="connsiteY539" fmla="*/ 40369 h 1216800"/>
              <a:gd name="connsiteX540" fmla="*/ 472534 w 1217130"/>
              <a:gd name="connsiteY540" fmla="*/ 43031 h 1216800"/>
              <a:gd name="connsiteX541" fmla="*/ 462774 w 1217130"/>
              <a:gd name="connsiteY541" fmla="*/ 45693 h 1216800"/>
              <a:gd name="connsiteX542" fmla="*/ 441418 w 1217130"/>
              <a:gd name="connsiteY542" fmla="*/ 49888 h 1216800"/>
              <a:gd name="connsiteX543" fmla="*/ 437488 w 1217130"/>
              <a:gd name="connsiteY543" fmla="*/ 51460 h 1216800"/>
              <a:gd name="connsiteX544" fmla="*/ 410427 w 1217130"/>
              <a:gd name="connsiteY544" fmla="*/ 60776 h 1216800"/>
              <a:gd name="connsiteX545" fmla="*/ 383810 w 1217130"/>
              <a:gd name="connsiteY545" fmla="*/ 71423 h 1216800"/>
              <a:gd name="connsiteX546" fmla="*/ 365178 w 1217130"/>
              <a:gd name="connsiteY546" fmla="*/ 79852 h 1216800"/>
              <a:gd name="connsiteX547" fmla="*/ 352756 w 1217130"/>
              <a:gd name="connsiteY547" fmla="*/ 84732 h 1216800"/>
              <a:gd name="connsiteX548" fmla="*/ 322146 w 1217130"/>
              <a:gd name="connsiteY548" fmla="*/ 98927 h 1216800"/>
              <a:gd name="connsiteX549" fmla="*/ 307507 w 1217130"/>
              <a:gd name="connsiteY549" fmla="*/ 108244 h 1216800"/>
              <a:gd name="connsiteX550" fmla="*/ 293311 w 1217130"/>
              <a:gd name="connsiteY550" fmla="*/ 117560 h 1216800"/>
              <a:gd name="connsiteX551" fmla="*/ 270686 w 1217130"/>
              <a:gd name="connsiteY551" fmla="*/ 134417 h 1216800"/>
              <a:gd name="connsiteX552" fmla="*/ 249392 w 1217130"/>
              <a:gd name="connsiteY552" fmla="*/ 151275 h 1216800"/>
              <a:gd name="connsiteX553" fmla="*/ 229013 w 1217130"/>
              <a:gd name="connsiteY553" fmla="*/ 169053 h 1216800"/>
              <a:gd name="connsiteX554" fmla="*/ 230760 w 1217130"/>
              <a:gd name="connsiteY554" fmla="*/ 171238 h 1216800"/>
              <a:gd name="connsiteX555" fmla="*/ 235085 w 1217130"/>
              <a:gd name="connsiteY555" fmla="*/ 168271 h 1216800"/>
              <a:gd name="connsiteX556" fmla="*/ 238767 w 1217130"/>
              <a:gd name="connsiteY556" fmla="*/ 165527 h 1216800"/>
              <a:gd name="connsiteX557" fmla="*/ 252054 w 1217130"/>
              <a:gd name="connsiteY557" fmla="*/ 153936 h 1216800"/>
              <a:gd name="connsiteX558" fmla="*/ 273348 w 1217130"/>
              <a:gd name="connsiteY558" fmla="*/ 137079 h 1216800"/>
              <a:gd name="connsiteX559" fmla="*/ 295972 w 1217130"/>
              <a:gd name="connsiteY559" fmla="*/ 120221 h 1216800"/>
              <a:gd name="connsiteX560" fmla="*/ 310168 w 1217130"/>
              <a:gd name="connsiteY560" fmla="*/ 110905 h 1216800"/>
              <a:gd name="connsiteX561" fmla="*/ 324808 w 1217130"/>
              <a:gd name="connsiteY561" fmla="*/ 101589 h 1216800"/>
              <a:gd name="connsiteX562" fmla="*/ 355417 w 1217130"/>
              <a:gd name="connsiteY562" fmla="*/ 87393 h 1216800"/>
              <a:gd name="connsiteX563" fmla="*/ 367395 w 1217130"/>
              <a:gd name="connsiteY563" fmla="*/ 81183 h 1216800"/>
              <a:gd name="connsiteX564" fmla="*/ 386028 w 1217130"/>
              <a:gd name="connsiteY564" fmla="*/ 72754 h 1216800"/>
              <a:gd name="connsiteX565" fmla="*/ 412645 w 1217130"/>
              <a:gd name="connsiteY565" fmla="*/ 62107 h 1216800"/>
              <a:gd name="connsiteX566" fmla="*/ 439706 w 1217130"/>
              <a:gd name="connsiteY566" fmla="*/ 52791 h 1216800"/>
              <a:gd name="connsiteX567" fmla="*/ 451073 w 1217130"/>
              <a:gd name="connsiteY567" fmla="*/ 50558 h 1216800"/>
              <a:gd name="connsiteX568" fmla="*/ 456564 w 1217130"/>
              <a:gd name="connsiteY568" fmla="*/ 48682 h 1216800"/>
              <a:gd name="connsiteX569" fmla="*/ 531305 w 1217130"/>
              <a:gd name="connsiteY569" fmla="*/ 32557 h 1216800"/>
              <a:gd name="connsiteX570" fmla="*/ 688411 w 1217130"/>
              <a:gd name="connsiteY570" fmla="*/ 22569 h 1216800"/>
              <a:gd name="connsiteX571" fmla="*/ 697893 w 1217130"/>
              <a:gd name="connsiteY571" fmla="*/ 23512 h 1216800"/>
              <a:gd name="connsiteX572" fmla="*/ 710759 w 1217130"/>
              <a:gd name="connsiteY572" fmla="*/ 27948 h 1216800"/>
              <a:gd name="connsiteX573" fmla="*/ 700999 w 1217130"/>
              <a:gd name="connsiteY573" fmla="*/ 26617 h 1216800"/>
              <a:gd name="connsiteX574" fmla="*/ 680592 w 1217130"/>
              <a:gd name="connsiteY574" fmla="*/ 22625 h 1216800"/>
              <a:gd name="connsiteX575" fmla="*/ 688411 w 1217130"/>
              <a:gd name="connsiteY575" fmla="*/ 22569 h 1216800"/>
              <a:gd name="connsiteX576" fmla="*/ 740038 w 1217130"/>
              <a:gd name="connsiteY576" fmla="*/ 19076 h 1216800"/>
              <a:gd name="connsiteX577" fmla="*/ 758226 w 1217130"/>
              <a:gd name="connsiteY577" fmla="*/ 20406 h 1216800"/>
              <a:gd name="connsiteX578" fmla="*/ 780407 w 1217130"/>
              <a:gd name="connsiteY578" fmla="*/ 29279 h 1216800"/>
              <a:gd name="connsiteX579" fmla="*/ 752902 w 1217130"/>
              <a:gd name="connsiteY579" fmla="*/ 24399 h 1216800"/>
              <a:gd name="connsiteX580" fmla="*/ 740038 w 1217130"/>
              <a:gd name="connsiteY580" fmla="*/ 19076 h 1216800"/>
              <a:gd name="connsiteX581" fmla="*/ 591646 w 1217130"/>
              <a:gd name="connsiteY581" fmla="*/ 18965 h 1216800"/>
              <a:gd name="connsiteX582" fmla="*/ 540408 w 1217130"/>
              <a:gd name="connsiteY582" fmla="*/ 21737 h 1216800"/>
              <a:gd name="connsiteX583" fmla="*/ 504918 w 1217130"/>
              <a:gd name="connsiteY583" fmla="*/ 26617 h 1216800"/>
              <a:gd name="connsiteX584" fmla="*/ 488061 w 1217130"/>
              <a:gd name="connsiteY584" fmla="*/ 31053 h 1216800"/>
              <a:gd name="connsiteX585" fmla="*/ 473421 w 1217130"/>
              <a:gd name="connsiteY585" fmla="*/ 36377 h 1216800"/>
              <a:gd name="connsiteX586" fmla="*/ 453014 w 1217130"/>
              <a:gd name="connsiteY586" fmla="*/ 39038 h 1216800"/>
              <a:gd name="connsiteX587" fmla="*/ 375824 w 1217130"/>
              <a:gd name="connsiteY587" fmla="*/ 68761 h 1216800"/>
              <a:gd name="connsiteX588" fmla="*/ 347876 w 1217130"/>
              <a:gd name="connsiteY588" fmla="*/ 81183 h 1216800"/>
              <a:gd name="connsiteX589" fmla="*/ 339447 w 1217130"/>
              <a:gd name="connsiteY589" fmla="*/ 84288 h 1216800"/>
              <a:gd name="connsiteX590" fmla="*/ 331906 w 1217130"/>
              <a:gd name="connsiteY590" fmla="*/ 88281 h 1216800"/>
              <a:gd name="connsiteX591" fmla="*/ 317710 w 1217130"/>
              <a:gd name="connsiteY591" fmla="*/ 95822 h 1216800"/>
              <a:gd name="connsiteX592" fmla="*/ 295529 w 1217130"/>
              <a:gd name="connsiteY592" fmla="*/ 107356 h 1216800"/>
              <a:gd name="connsiteX593" fmla="*/ 278671 w 1217130"/>
              <a:gd name="connsiteY593" fmla="*/ 120665 h 1216800"/>
              <a:gd name="connsiteX594" fmla="*/ 229873 w 1217130"/>
              <a:gd name="connsiteY594" fmla="*/ 158816 h 1216800"/>
              <a:gd name="connsiteX595" fmla="*/ 219675 w 1217130"/>
              <a:gd name="connsiteY595" fmla="*/ 167684 h 1216800"/>
              <a:gd name="connsiteX596" fmla="*/ 209698 w 1217130"/>
              <a:gd name="connsiteY596" fmla="*/ 176793 h 1216800"/>
              <a:gd name="connsiteX597" fmla="*/ 209910 w 1217130"/>
              <a:gd name="connsiteY597" fmla="*/ 177005 h 1216800"/>
              <a:gd name="connsiteX598" fmla="*/ 133163 w 1217130"/>
              <a:gd name="connsiteY598" fmla="*/ 267060 h 1216800"/>
              <a:gd name="connsiteX599" fmla="*/ 117636 w 1217130"/>
              <a:gd name="connsiteY599" fmla="*/ 288353 h 1216800"/>
              <a:gd name="connsiteX600" fmla="*/ 110538 w 1217130"/>
              <a:gd name="connsiteY600" fmla="*/ 301219 h 1216800"/>
              <a:gd name="connsiteX601" fmla="*/ 103440 w 1217130"/>
              <a:gd name="connsiteY601" fmla="*/ 313196 h 1216800"/>
              <a:gd name="connsiteX602" fmla="*/ 90132 w 1217130"/>
              <a:gd name="connsiteY602" fmla="*/ 338039 h 1216800"/>
              <a:gd name="connsiteX603" fmla="*/ 75655 w 1217130"/>
              <a:gd name="connsiteY603" fmla="*/ 360851 h 1216800"/>
              <a:gd name="connsiteX604" fmla="*/ 75493 w 1217130"/>
              <a:gd name="connsiteY604" fmla="*/ 361551 h 1216800"/>
              <a:gd name="connsiteX605" fmla="*/ 70612 w 1217130"/>
              <a:gd name="connsiteY605" fmla="*/ 374860 h 1216800"/>
              <a:gd name="connsiteX606" fmla="*/ 67063 w 1217130"/>
              <a:gd name="connsiteY606" fmla="*/ 381070 h 1216800"/>
              <a:gd name="connsiteX607" fmla="*/ 66176 w 1217130"/>
              <a:gd name="connsiteY607" fmla="*/ 381958 h 1216800"/>
              <a:gd name="connsiteX608" fmla="*/ 62239 w 1217130"/>
              <a:gd name="connsiteY608" fmla="*/ 395045 h 1216800"/>
              <a:gd name="connsiteX609" fmla="*/ 61297 w 1217130"/>
              <a:gd name="connsiteY609" fmla="*/ 402808 h 1216800"/>
              <a:gd name="connsiteX610" fmla="*/ 60409 w 1217130"/>
              <a:gd name="connsiteY610" fmla="*/ 413898 h 1216800"/>
              <a:gd name="connsiteX611" fmla="*/ 54199 w 1217130"/>
              <a:gd name="connsiteY611" fmla="*/ 432087 h 1216800"/>
              <a:gd name="connsiteX612" fmla="*/ 48431 w 1217130"/>
              <a:gd name="connsiteY612" fmla="*/ 450275 h 1216800"/>
              <a:gd name="connsiteX613" fmla="*/ 42221 w 1217130"/>
              <a:gd name="connsiteY613" fmla="*/ 476893 h 1216800"/>
              <a:gd name="connsiteX614" fmla="*/ 38672 w 1217130"/>
              <a:gd name="connsiteY614" fmla="*/ 501292 h 1216800"/>
              <a:gd name="connsiteX615" fmla="*/ 36454 w 1217130"/>
              <a:gd name="connsiteY615" fmla="*/ 525691 h 1216800"/>
              <a:gd name="connsiteX616" fmla="*/ 39559 w 1217130"/>
              <a:gd name="connsiteY616" fmla="*/ 508833 h 1216800"/>
              <a:gd name="connsiteX617" fmla="*/ 39847 w 1217130"/>
              <a:gd name="connsiteY617" fmla="*/ 507442 h 1216800"/>
              <a:gd name="connsiteX618" fmla="*/ 40446 w 1217130"/>
              <a:gd name="connsiteY618" fmla="*/ 500848 h 1216800"/>
              <a:gd name="connsiteX619" fmla="*/ 43995 w 1217130"/>
              <a:gd name="connsiteY619" fmla="*/ 476449 h 1216800"/>
              <a:gd name="connsiteX620" fmla="*/ 45106 w 1217130"/>
              <a:gd name="connsiteY620" fmla="*/ 476820 h 1216800"/>
              <a:gd name="connsiteX621" fmla="*/ 45203 w 1217130"/>
              <a:gd name="connsiteY621" fmla="*/ 476408 h 1216800"/>
              <a:gd name="connsiteX622" fmla="*/ 43996 w 1217130"/>
              <a:gd name="connsiteY622" fmla="*/ 476005 h 1216800"/>
              <a:gd name="connsiteX623" fmla="*/ 50206 w 1217130"/>
              <a:gd name="connsiteY623" fmla="*/ 449388 h 1216800"/>
              <a:gd name="connsiteX624" fmla="*/ 55973 w 1217130"/>
              <a:gd name="connsiteY624" fmla="*/ 431199 h 1216800"/>
              <a:gd name="connsiteX625" fmla="*/ 62155 w 1217130"/>
              <a:gd name="connsiteY625" fmla="*/ 413095 h 1216800"/>
              <a:gd name="connsiteX626" fmla="*/ 61741 w 1217130"/>
              <a:gd name="connsiteY626" fmla="*/ 413011 h 1216800"/>
              <a:gd name="connsiteX627" fmla="*/ 62628 w 1217130"/>
              <a:gd name="connsiteY627" fmla="*/ 401921 h 1216800"/>
              <a:gd name="connsiteX628" fmla="*/ 67507 w 1217130"/>
              <a:gd name="connsiteY628" fmla="*/ 381070 h 1216800"/>
              <a:gd name="connsiteX629" fmla="*/ 71056 w 1217130"/>
              <a:gd name="connsiteY629" fmla="*/ 374860 h 1216800"/>
              <a:gd name="connsiteX630" fmla="*/ 71176 w 1217130"/>
              <a:gd name="connsiteY630" fmla="*/ 374536 h 1216800"/>
              <a:gd name="connsiteX631" fmla="*/ 75936 w 1217130"/>
              <a:gd name="connsiteY631" fmla="*/ 361551 h 1216800"/>
              <a:gd name="connsiteX632" fmla="*/ 90576 w 1217130"/>
              <a:gd name="connsiteY632" fmla="*/ 338483 h 1216800"/>
              <a:gd name="connsiteX633" fmla="*/ 103884 w 1217130"/>
              <a:gd name="connsiteY633" fmla="*/ 313640 h 1216800"/>
              <a:gd name="connsiteX634" fmla="*/ 110982 w 1217130"/>
              <a:gd name="connsiteY634" fmla="*/ 301663 h 1216800"/>
              <a:gd name="connsiteX635" fmla="*/ 118080 w 1217130"/>
              <a:gd name="connsiteY635" fmla="*/ 288797 h 1216800"/>
              <a:gd name="connsiteX636" fmla="*/ 133607 w 1217130"/>
              <a:gd name="connsiteY636" fmla="*/ 267503 h 1216800"/>
              <a:gd name="connsiteX637" fmla="*/ 210353 w 1217130"/>
              <a:gd name="connsiteY637" fmla="*/ 177449 h 1216800"/>
              <a:gd name="connsiteX638" fmla="*/ 230760 w 1217130"/>
              <a:gd name="connsiteY638" fmla="*/ 158817 h 1216800"/>
              <a:gd name="connsiteX639" fmla="*/ 279558 w 1217130"/>
              <a:gd name="connsiteY639" fmla="*/ 120665 h 1216800"/>
              <a:gd name="connsiteX640" fmla="*/ 296416 w 1217130"/>
              <a:gd name="connsiteY640" fmla="*/ 107356 h 1216800"/>
              <a:gd name="connsiteX641" fmla="*/ 318597 w 1217130"/>
              <a:gd name="connsiteY641" fmla="*/ 95822 h 1216800"/>
              <a:gd name="connsiteX642" fmla="*/ 332793 w 1217130"/>
              <a:gd name="connsiteY642" fmla="*/ 88281 h 1216800"/>
              <a:gd name="connsiteX643" fmla="*/ 340335 w 1217130"/>
              <a:gd name="connsiteY643" fmla="*/ 84288 h 1216800"/>
              <a:gd name="connsiteX644" fmla="*/ 348763 w 1217130"/>
              <a:gd name="connsiteY644" fmla="*/ 81183 h 1216800"/>
              <a:gd name="connsiteX645" fmla="*/ 376712 w 1217130"/>
              <a:gd name="connsiteY645" fmla="*/ 68761 h 1216800"/>
              <a:gd name="connsiteX646" fmla="*/ 453902 w 1217130"/>
              <a:gd name="connsiteY646" fmla="*/ 39039 h 1216800"/>
              <a:gd name="connsiteX647" fmla="*/ 474308 w 1217130"/>
              <a:gd name="connsiteY647" fmla="*/ 36377 h 1216800"/>
              <a:gd name="connsiteX648" fmla="*/ 488948 w 1217130"/>
              <a:gd name="connsiteY648" fmla="*/ 31054 h 1216800"/>
              <a:gd name="connsiteX649" fmla="*/ 505805 w 1217130"/>
              <a:gd name="connsiteY649" fmla="*/ 26617 h 1216800"/>
              <a:gd name="connsiteX650" fmla="*/ 541295 w 1217130"/>
              <a:gd name="connsiteY650" fmla="*/ 21737 h 1216800"/>
              <a:gd name="connsiteX651" fmla="*/ 592534 w 1217130"/>
              <a:gd name="connsiteY651" fmla="*/ 19131 h 1216800"/>
              <a:gd name="connsiteX652" fmla="*/ 633717 w 1217130"/>
              <a:gd name="connsiteY652" fmla="*/ 20513 h 1216800"/>
              <a:gd name="connsiteX653" fmla="*/ 653975 w 1217130"/>
              <a:gd name="connsiteY653" fmla="*/ 0 h 1216800"/>
              <a:gd name="connsiteX654" fmla="*/ 674825 w 1217130"/>
              <a:gd name="connsiteY654" fmla="*/ 1331 h 1216800"/>
              <a:gd name="connsiteX655" fmla="*/ 696119 w 1217130"/>
              <a:gd name="connsiteY655" fmla="*/ 3549 h 1216800"/>
              <a:gd name="connsiteX656" fmla="*/ 710315 w 1217130"/>
              <a:gd name="connsiteY656" fmla="*/ 7098 h 1216800"/>
              <a:gd name="connsiteX657" fmla="*/ 719631 w 1217130"/>
              <a:gd name="connsiteY657" fmla="*/ 11534 h 1216800"/>
              <a:gd name="connsiteX658" fmla="*/ 731165 w 1217130"/>
              <a:gd name="connsiteY658" fmla="*/ 9316 h 1216800"/>
              <a:gd name="connsiteX659" fmla="*/ 748466 w 1217130"/>
              <a:gd name="connsiteY659" fmla="*/ 13309 h 1216800"/>
              <a:gd name="connsiteX660" fmla="*/ 759113 w 1217130"/>
              <a:gd name="connsiteY660" fmla="*/ 16414 h 1216800"/>
              <a:gd name="connsiteX661" fmla="*/ 758670 w 1217130"/>
              <a:gd name="connsiteY661" fmla="*/ 16858 h 1216800"/>
              <a:gd name="connsiteX662" fmla="*/ 758226 w 1217130"/>
              <a:gd name="connsiteY662" fmla="*/ 19963 h 1216800"/>
              <a:gd name="connsiteX663" fmla="*/ 740038 w 1217130"/>
              <a:gd name="connsiteY663" fmla="*/ 18632 h 1216800"/>
              <a:gd name="connsiteX664" fmla="*/ 733827 w 1217130"/>
              <a:gd name="connsiteY664" fmla="*/ 16858 h 1216800"/>
              <a:gd name="connsiteX665" fmla="*/ 727616 w 1217130"/>
              <a:gd name="connsiteY665" fmla="*/ 15527 h 1216800"/>
              <a:gd name="connsiteX666" fmla="*/ 715638 w 1217130"/>
              <a:gd name="connsiteY666" fmla="*/ 12865 h 1216800"/>
              <a:gd name="connsiteX667" fmla="*/ 703661 w 1217130"/>
              <a:gd name="connsiteY667" fmla="*/ 10203 h 1216800"/>
              <a:gd name="connsiteX668" fmla="*/ 691239 w 1217130"/>
              <a:gd name="connsiteY668" fmla="*/ 8429 h 1216800"/>
              <a:gd name="connsiteX669" fmla="*/ 677487 w 1217130"/>
              <a:gd name="connsiteY669" fmla="*/ 8429 h 1216800"/>
              <a:gd name="connsiteX670" fmla="*/ 666396 w 1217130"/>
              <a:gd name="connsiteY670" fmla="*/ 8429 h 1216800"/>
              <a:gd name="connsiteX671" fmla="*/ 649095 w 1217130"/>
              <a:gd name="connsiteY671" fmla="*/ 8429 h 1216800"/>
              <a:gd name="connsiteX672" fmla="*/ 648283 w 1217130"/>
              <a:gd name="connsiteY672" fmla="*/ 8169 h 1216800"/>
              <a:gd name="connsiteX673" fmla="*/ 640666 w 1217130"/>
              <a:gd name="connsiteY673" fmla="*/ 11978 h 1216800"/>
              <a:gd name="connsiteX674" fmla="*/ 643328 w 1217130"/>
              <a:gd name="connsiteY674" fmla="*/ 16414 h 1216800"/>
              <a:gd name="connsiteX675" fmla="*/ 669945 w 1217130"/>
              <a:gd name="connsiteY675" fmla="*/ 21737 h 1216800"/>
              <a:gd name="connsiteX676" fmla="*/ 658101 w 1217130"/>
              <a:gd name="connsiteY676" fmla="*/ 21944 h 1216800"/>
              <a:gd name="connsiteX677" fmla="*/ 658300 w 1217130"/>
              <a:gd name="connsiteY677" fmla="*/ 21959 h 1216800"/>
              <a:gd name="connsiteX678" fmla="*/ 670833 w 1217130"/>
              <a:gd name="connsiteY678" fmla="*/ 21737 h 1216800"/>
              <a:gd name="connsiteX679" fmla="*/ 681480 w 1217130"/>
              <a:gd name="connsiteY679" fmla="*/ 23068 h 1216800"/>
              <a:gd name="connsiteX680" fmla="*/ 701886 w 1217130"/>
              <a:gd name="connsiteY680" fmla="*/ 27061 h 1216800"/>
              <a:gd name="connsiteX681" fmla="*/ 711646 w 1217130"/>
              <a:gd name="connsiteY681" fmla="*/ 28392 h 1216800"/>
              <a:gd name="connsiteX682" fmla="*/ 728060 w 1217130"/>
              <a:gd name="connsiteY682" fmla="*/ 31941 h 1216800"/>
              <a:gd name="connsiteX683" fmla="*/ 744918 w 1217130"/>
              <a:gd name="connsiteY683" fmla="*/ 35490 h 1216800"/>
              <a:gd name="connsiteX684" fmla="*/ 761331 w 1217130"/>
              <a:gd name="connsiteY684" fmla="*/ 39482 h 1216800"/>
              <a:gd name="connsiteX685" fmla="*/ 777746 w 1217130"/>
              <a:gd name="connsiteY685" fmla="*/ 44362 h 1216800"/>
              <a:gd name="connsiteX686" fmla="*/ 785731 w 1217130"/>
              <a:gd name="connsiteY686" fmla="*/ 46580 h 1216800"/>
              <a:gd name="connsiteX687" fmla="*/ 793716 w 1217130"/>
              <a:gd name="connsiteY687" fmla="*/ 49242 h 1216800"/>
              <a:gd name="connsiteX688" fmla="*/ 793819 w 1217130"/>
              <a:gd name="connsiteY688" fmla="*/ 49336 h 1216800"/>
              <a:gd name="connsiteX689" fmla="*/ 799545 w 1217130"/>
              <a:gd name="connsiteY689" fmla="*/ 50323 h 1216800"/>
              <a:gd name="connsiteX690" fmla="*/ 813422 w 1217130"/>
              <a:gd name="connsiteY690" fmla="*/ 55480 h 1216800"/>
              <a:gd name="connsiteX691" fmla="*/ 815361 w 1217130"/>
              <a:gd name="connsiteY691" fmla="*/ 58417 h 1216800"/>
              <a:gd name="connsiteX692" fmla="*/ 815897 w 1217130"/>
              <a:gd name="connsiteY692" fmla="*/ 58558 h 1216800"/>
              <a:gd name="connsiteX693" fmla="*/ 828318 w 1217130"/>
              <a:gd name="connsiteY693" fmla="*/ 63438 h 1216800"/>
              <a:gd name="connsiteX694" fmla="*/ 838965 w 1217130"/>
              <a:gd name="connsiteY694" fmla="*/ 67874 h 1216800"/>
              <a:gd name="connsiteX695" fmla="*/ 849612 w 1217130"/>
              <a:gd name="connsiteY695" fmla="*/ 72754 h 1216800"/>
              <a:gd name="connsiteX696" fmla="*/ 857598 w 1217130"/>
              <a:gd name="connsiteY696" fmla="*/ 77190 h 1216800"/>
              <a:gd name="connsiteX697" fmla="*/ 862921 w 1217130"/>
              <a:gd name="connsiteY697" fmla="*/ 79852 h 1216800"/>
              <a:gd name="connsiteX698" fmla="*/ 868688 w 1217130"/>
              <a:gd name="connsiteY698" fmla="*/ 82957 h 1216800"/>
              <a:gd name="connsiteX699" fmla="*/ 888207 w 1217130"/>
              <a:gd name="connsiteY699" fmla="*/ 94048 h 1216800"/>
              <a:gd name="connsiteX700" fmla="*/ 913050 w 1217130"/>
              <a:gd name="connsiteY700" fmla="*/ 110018 h 1216800"/>
              <a:gd name="connsiteX701" fmla="*/ 925915 w 1217130"/>
              <a:gd name="connsiteY701" fmla="*/ 118891 h 1216800"/>
              <a:gd name="connsiteX702" fmla="*/ 926287 w 1217130"/>
              <a:gd name="connsiteY702" fmla="*/ 119157 h 1216800"/>
              <a:gd name="connsiteX703" fmla="*/ 932862 w 1217130"/>
              <a:gd name="connsiteY703" fmla="*/ 123151 h 1216800"/>
              <a:gd name="connsiteX704" fmla="*/ 1183216 w 1217130"/>
              <a:gd name="connsiteY704" fmla="*/ 594009 h 1216800"/>
              <a:gd name="connsiteX705" fmla="*/ 1183028 w 1217130"/>
              <a:gd name="connsiteY705" fmla="*/ 597721 h 1216800"/>
              <a:gd name="connsiteX706" fmla="*/ 1188095 w 1217130"/>
              <a:gd name="connsiteY706" fmla="*/ 598445 h 1216800"/>
              <a:gd name="connsiteX707" fmla="*/ 1192975 w 1217130"/>
              <a:gd name="connsiteY707" fmla="*/ 601994 h 1216800"/>
              <a:gd name="connsiteX708" fmla="*/ 1195193 w 1217130"/>
              <a:gd name="connsiteY708" fmla="*/ 613971 h 1216800"/>
              <a:gd name="connsiteX709" fmla="*/ 1203622 w 1217130"/>
              <a:gd name="connsiteY709" fmla="*/ 628167 h 1216800"/>
              <a:gd name="connsiteX710" fmla="*/ 1207171 w 1217130"/>
              <a:gd name="connsiteY710" fmla="*/ 628490 h 1216800"/>
              <a:gd name="connsiteX711" fmla="*/ 1207171 w 1217130"/>
              <a:gd name="connsiteY711" fmla="*/ 625062 h 1216800"/>
              <a:gd name="connsiteX712" fmla="*/ 1210777 w 1217130"/>
              <a:gd name="connsiteY712" fmla="*/ 615044 h 1216800"/>
              <a:gd name="connsiteX713" fmla="*/ 1210720 w 1217130"/>
              <a:gd name="connsiteY713" fmla="*/ 613085 h 1216800"/>
              <a:gd name="connsiteX714" fmla="*/ 1214269 w 1217130"/>
              <a:gd name="connsiteY714" fmla="*/ 601107 h 1216800"/>
              <a:gd name="connsiteX715" fmla="*/ 1217130 w 1217130"/>
              <a:gd name="connsiteY715" fmla="*/ 601107 h 1216800"/>
              <a:gd name="connsiteX716" fmla="*/ 1217130 w 1217130"/>
              <a:gd name="connsiteY716" fmla="*/ 726214 h 1216800"/>
              <a:gd name="connsiteX717" fmla="*/ 1214713 w 1217130"/>
              <a:gd name="connsiteY717" fmla="*/ 741291 h 1216800"/>
              <a:gd name="connsiteX718" fmla="*/ 1209389 w 1217130"/>
              <a:gd name="connsiteY718" fmla="*/ 744396 h 1216800"/>
              <a:gd name="connsiteX719" fmla="*/ 1202735 w 1217130"/>
              <a:gd name="connsiteY719" fmla="*/ 763916 h 1216800"/>
              <a:gd name="connsiteX720" fmla="*/ 1200960 w 1217130"/>
              <a:gd name="connsiteY720" fmla="*/ 782548 h 1216800"/>
              <a:gd name="connsiteX721" fmla="*/ 1200073 w 1217130"/>
              <a:gd name="connsiteY721" fmla="*/ 785210 h 1216800"/>
              <a:gd name="connsiteX722" fmla="*/ 1192531 w 1217130"/>
              <a:gd name="connsiteY722" fmla="*/ 805616 h 1216800"/>
              <a:gd name="connsiteX723" fmla="*/ 1190313 w 1217130"/>
              <a:gd name="connsiteY723" fmla="*/ 807391 h 1216800"/>
              <a:gd name="connsiteX724" fmla="*/ 1180997 w 1217130"/>
              <a:gd name="connsiteY724" fmla="*/ 829128 h 1216800"/>
              <a:gd name="connsiteX725" fmla="*/ 1190757 w 1217130"/>
              <a:gd name="connsiteY725" fmla="*/ 807391 h 1216800"/>
              <a:gd name="connsiteX726" fmla="*/ 1192975 w 1217130"/>
              <a:gd name="connsiteY726" fmla="*/ 805616 h 1216800"/>
              <a:gd name="connsiteX727" fmla="*/ 1178779 w 1217130"/>
              <a:gd name="connsiteY727" fmla="*/ 845985 h 1216800"/>
              <a:gd name="connsiteX728" fmla="*/ 1171238 w 1217130"/>
              <a:gd name="connsiteY728" fmla="*/ 849978 h 1216800"/>
              <a:gd name="connsiteX729" fmla="*/ 1169674 w 1217130"/>
              <a:gd name="connsiteY729" fmla="*/ 853107 h 1216800"/>
              <a:gd name="connsiteX730" fmla="*/ 1169907 w 1217130"/>
              <a:gd name="connsiteY730" fmla="*/ 853527 h 1216800"/>
              <a:gd name="connsiteX731" fmla="*/ 1171681 w 1217130"/>
              <a:gd name="connsiteY731" fmla="*/ 849978 h 1216800"/>
              <a:gd name="connsiteX732" fmla="*/ 1179223 w 1217130"/>
              <a:gd name="connsiteY732" fmla="*/ 845985 h 1216800"/>
              <a:gd name="connsiteX733" fmla="*/ 1173899 w 1217130"/>
              <a:gd name="connsiteY733" fmla="*/ 861069 h 1216800"/>
              <a:gd name="connsiteX734" fmla="*/ 1164140 w 1217130"/>
              <a:gd name="connsiteY734" fmla="*/ 878813 h 1216800"/>
              <a:gd name="connsiteX735" fmla="*/ 1159260 w 1217130"/>
              <a:gd name="connsiteY735" fmla="*/ 887686 h 1216800"/>
              <a:gd name="connsiteX736" fmla="*/ 1153937 w 1217130"/>
              <a:gd name="connsiteY736" fmla="*/ 896558 h 1216800"/>
              <a:gd name="connsiteX737" fmla="*/ 1149944 w 1217130"/>
              <a:gd name="connsiteY737" fmla="*/ 903212 h 1216800"/>
              <a:gd name="connsiteX738" fmla="*/ 1144177 w 1217130"/>
              <a:gd name="connsiteY738" fmla="*/ 916078 h 1216800"/>
              <a:gd name="connsiteX739" fmla="*/ 1137966 w 1217130"/>
              <a:gd name="connsiteY739" fmla="*/ 928499 h 1216800"/>
              <a:gd name="connsiteX740" fmla="*/ 1128207 w 1217130"/>
              <a:gd name="connsiteY740" fmla="*/ 941808 h 1216800"/>
              <a:gd name="connsiteX741" fmla="*/ 1118447 w 1217130"/>
              <a:gd name="connsiteY741" fmla="*/ 954229 h 1216800"/>
              <a:gd name="connsiteX742" fmla="*/ 1118854 w 1217130"/>
              <a:gd name="connsiteY742" fmla="*/ 953392 h 1216800"/>
              <a:gd name="connsiteX743" fmla="*/ 1107800 w 1217130"/>
              <a:gd name="connsiteY743" fmla="*/ 968425 h 1216800"/>
              <a:gd name="connsiteX744" fmla="*/ 1083844 w 1217130"/>
              <a:gd name="connsiteY744" fmla="*/ 994599 h 1216800"/>
              <a:gd name="connsiteX745" fmla="*/ 1079127 w 1217130"/>
              <a:gd name="connsiteY745" fmla="*/ 1001855 h 1216800"/>
              <a:gd name="connsiteX746" fmla="*/ 1083844 w 1217130"/>
              <a:gd name="connsiteY746" fmla="*/ 995042 h 1216800"/>
              <a:gd name="connsiteX747" fmla="*/ 1107800 w 1217130"/>
              <a:gd name="connsiteY747" fmla="*/ 968868 h 1216800"/>
              <a:gd name="connsiteX748" fmla="*/ 1089611 w 1217130"/>
              <a:gd name="connsiteY748" fmla="*/ 996373 h 1216800"/>
              <a:gd name="connsiteX749" fmla="*/ 1080240 w 1217130"/>
              <a:gd name="connsiteY749" fmla="*/ 1006188 h 1216800"/>
              <a:gd name="connsiteX750" fmla="*/ 1072716 w 1217130"/>
              <a:gd name="connsiteY750" fmla="*/ 1011719 h 1216800"/>
              <a:gd name="connsiteX751" fmla="*/ 1072310 w 1217130"/>
              <a:gd name="connsiteY751" fmla="*/ 1012344 h 1216800"/>
              <a:gd name="connsiteX752" fmla="*/ 1067606 w 1217130"/>
              <a:gd name="connsiteY752" fmla="*/ 1015962 h 1216800"/>
              <a:gd name="connsiteX753" fmla="*/ 1067430 w 1217130"/>
              <a:gd name="connsiteY753" fmla="*/ 1017223 h 1216800"/>
              <a:gd name="connsiteX754" fmla="*/ 1046580 w 1217130"/>
              <a:gd name="connsiteY754" fmla="*/ 1038517 h 1216800"/>
              <a:gd name="connsiteX755" fmla="*/ 1024399 w 1217130"/>
              <a:gd name="connsiteY755" fmla="*/ 1058924 h 1216800"/>
              <a:gd name="connsiteX756" fmla="*/ 1023373 w 1217130"/>
              <a:gd name="connsiteY756" fmla="*/ 1059668 h 1216800"/>
              <a:gd name="connsiteX757" fmla="*/ 1015970 w 1217130"/>
              <a:gd name="connsiteY757" fmla="*/ 1069127 h 1216800"/>
              <a:gd name="connsiteX758" fmla="*/ 998225 w 1217130"/>
              <a:gd name="connsiteY758" fmla="*/ 1082435 h 1216800"/>
              <a:gd name="connsiteX759" fmla="*/ 981640 w 1217130"/>
              <a:gd name="connsiteY759" fmla="*/ 1094874 h 1216800"/>
              <a:gd name="connsiteX760" fmla="*/ 981581 w 1217130"/>
              <a:gd name="connsiteY760" fmla="*/ 1094946 h 1216800"/>
              <a:gd name="connsiteX761" fmla="*/ 998225 w 1217130"/>
              <a:gd name="connsiteY761" fmla="*/ 1082879 h 1216800"/>
              <a:gd name="connsiteX762" fmla="*/ 1015970 w 1217130"/>
              <a:gd name="connsiteY762" fmla="*/ 1069571 h 1216800"/>
              <a:gd name="connsiteX763" fmla="*/ 1001330 w 1217130"/>
              <a:gd name="connsiteY763" fmla="*/ 1084210 h 1216800"/>
              <a:gd name="connsiteX764" fmla="*/ 989408 w 1217130"/>
              <a:gd name="connsiteY764" fmla="*/ 1091973 h 1216800"/>
              <a:gd name="connsiteX765" fmla="*/ 981161 w 1217130"/>
              <a:gd name="connsiteY765" fmla="*/ 1095457 h 1216800"/>
              <a:gd name="connsiteX766" fmla="*/ 980924 w 1217130"/>
              <a:gd name="connsiteY766" fmla="*/ 1095744 h 1216800"/>
              <a:gd name="connsiteX767" fmla="*/ 972051 w 1217130"/>
              <a:gd name="connsiteY767" fmla="*/ 1101511 h 1216800"/>
              <a:gd name="connsiteX768" fmla="*/ 968708 w 1217130"/>
              <a:gd name="connsiteY768" fmla="*/ 1103061 h 1216800"/>
              <a:gd name="connsiteX769" fmla="*/ 960296 w 1217130"/>
              <a:gd name="connsiteY769" fmla="*/ 1109885 h 1216800"/>
              <a:gd name="connsiteX770" fmla="*/ 952089 w 1217130"/>
              <a:gd name="connsiteY770" fmla="*/ 1115707 h 1216800"/>
              <a:gd name="connsiteX771" fmla="*/ 939667 w 1217130"/>
              <a:gd name="connsiteY771" fmla="*/ 1123692 h 1216800"/>
              <a:gd name="connsiteX772" fmla="*/ 935675 w 1217130"/>
              <a:gd name="connsiteY772" fmla="*/ 1124136 h 1216800"/>
              <a:gd name="connsiteX773" fmla="*/ 931237 w 1217130"/>
              <a:gd name="connsiteY773" fmla="*/ 1126109 h 1216800"/>
              <a:gd name="connsiteX774" fmla="*/ 930547 w 1217130"/>
              <a:gd name="connsiteY774" fmla="*/ 1126632 h 1216800"/>
              <a:gd name="connsiteX775" fmla="*/ 936118 w 1217130"/>
              <a:gd name="connsiteY775" fmla="*/ 1124580 h 1216800"/>
              <a:gd name="connsiteX776" fmla="*/ 940111 w 1217130"/>
              <a:gd name="connsiteY776" fmla="*/ 1124136 h 1216800"/>
              <a:gd name="connsiteX777" fmla="*/ 924141 w 1217130"/>
              <a:gd name="connsiteY777" fmla="*/ 1136114 h 1216800"/>
              <a:gd name="connsiteX778" fmla="*/ 913937 w 1217130"/>
              <a:gd name="connsiteY778" fmla="*/ 1141438 h 1216800"/>
              <a:gd name="connsiteX779" fmla="*/ 903734 w 1217130"/>
              <a:gd name="connsiteY779" fmla="*/ 1146317 h 1216800"/>
              <a:gd name="connsiteX780" fmla="*/ 896527 w 1217130"/>
              <a:gd name="connsiteY780" fmla="*/ 1147398 h 1216800"/>
              <a:gd name="connsiteX781" fmla="*/ 895305 w 1217130"/>
              <a:gd name="connsiteY781" fmla="*/ 1148092 h 1216800"/>
              <a:gd name="connsiteX782" fmla="*/ 861590 w 1217130"/>
              <a:gd name="connsiteY782" fmla="*/ 1162731 h 1216800"/>
              <a:gd name="connsiteX783" fmla="*/ 859871 w 1217130"/>
              <a:gd name="connsiteY783" fmla="*/ 1163122 h 1216800"/>
              <a:gd name="connsiteX784" fmla="*/ 849612 w 1217130"/>
              <a:gd name="connsiteY784" fmla="*/ 1169829 h 1216800"/>
              <a:gd name="connsiteX785" fmla="*/ 855379 w 1217130"/>
              <a:gd name="connsiteY785" fmla="*/ 1171603 h 1216800"/>
              <a:gd name="connsiteX786" fmla="*/ 834085 w 1217130"/>
              <a:gd name="connsiteY786" fmla="*/ 1180920 h 1216800"/>
              <a:gd name="connsiteX787" fmla="*/ 835860 w 1217130"/>
              <a:gd name="connsiteY787" fmla="*/ 1174709 h 1216800"/>
              <a:gd name="connsiteX788" fmla="*/ 828762 w 1217130"/>
              <a:gd name="connsiteY788" fmla="*/ 1177371 h 1216800"/>
              <a:gd name="connsiteX789" fmla="*/ 822108 w 1217130"/>
              <a:gd name="connsiteY789" fmla="*/ 1179589 h 1216800"/>
              <a:gd name="connsiteX790" fmla="*/ 808355 w 1217130"/>
              <a:gd name="connsiteY790" fmla="*/ 1184025 h 1216800"/>
              <a:gd name="connsiteX791" fmla="*/ 806518 w 1217130"/>
              <a:gd name="connsiteY791" fmla="*/ 1181820 h 1216800"/>
              <a:gd name="connsiteX792" fmla="*/ 799926 w 1217130"/>
              <a:gd name="connsiteY792" fmla="*/ 1183138 h 1216800"/>
              <a:gd name="connsiteX793" fmla="*/ 791941 w 1217130"/>
              <a:gd name="connsiteY793" fmla="*/ 1184912 h 1216800"/>
              <a:gd name="connsiteX794" fmla="*/ 775527 w 1217130"/>
              <a:gd name="connsiteY794" fmla="*/ 1188905 h 1216800"/>
              <a:gd name="connsiteX795" fmla="*/ 774986 w 1217130"/>
              <a:gd name="connsiteY795" fmla="*/ 1189156 h 1216800"/>
              <a:gd name="connsiteX796" fmla="*/ 790610 w 1217130"/>
              <a:gd name="connsiteY796" fmla="*/ 1185355 h 1216800"/>
              <a:gd name="connsiteX797" fmla="*/ 798596 w 1217130"/>
              <a:gd name="connsiteY797" fmla="*/ 1183581 h 1216800"/>
              <a:gd name="connsiteX798" fmla="*/ 805250 w 1217130"/>
              <a:gd name="connsiteY798" fmla="*/ 1182250 h 1216800"/>
              <a:gd name="connsiteX799" fmla="*/ 807911 w 1217130"/>
              <a:gd name="connsiteY799" fmla="*/ 1184468 h 1216800"/>
              <a:gd name="connsiteX800" fmla="*/ 821664 w 1217130"/>
              <a:gd name="connsiteY800" fmla="*/ 1180032 h 1216800"/>
              <a:gd name="connsiteX801" fmla="*/ 828318 w 1217130"/>
              <a:gd name="connsiteY801" fmla="*/ 1177814 h 1216800"/>
              <a:gd name="connsiteX802" fmla="*/ 835416 w 1217130"/>
              <a:gd name="connsiteY802" fmla="*/ 1175152 h 1216800"/>
              <a:gd name="connsiteX803" fmla="*/ 833641 w 1217130"/>
              <a:gd name="connsiteY803" fmla="*/ 1181363 h 1216800"/>
              <a:gd name="connsiteX804" fmla="*/ 815009 w 1217130"/>
              <a:gd name="connsiteY804" fmla="*/ 1190236 h 1216800"/>
              <a:gd name="connsiteX805" fmla="*/ 814096 w 1217130"/>
              <a:gd name="connsiteY805" fmla="*/ 1189980 h 1216800"/>
              <a:gd name="connsiteX806" fmla="*/ 801257 w 1217130"/>
              <a:gd name="connsiteY806" fmla="*/ 1195115 h 1216800"/>
              <a:gd name="connsiteX807" fmla="*/ 790610 w 1217130"/>
              <a:gd name="connsiteY807" fmla="*/ 1198221 h 1216800"/>
              <a:gd name="connsiteX808" fmla="*/ 774640 w 1217130"/>
              <a:gd name="connsiteY808" fmla="*/ 1202213 h 1216800"/>
              <a:gd name="connsiteX809" fmla="*/ 768041 w 1217130"/>
              <a:gd name="connsiteY809" fmla="*/ 1201659 h 1216800"/>
              <a:gd name="connsiteX810" fmla="*/ 754240 w 1217130"/>
              <a:gd name="connsiteY810" fmla="*/ 1204344 h 1216800"/>
              <a:gd name="connsiteX811" fmla="*/ 753790 w 1217130"/>
              <a:gd name="connsiteY811" fmla="*/ 1205319 h 1216800"/>
              <a:gd name="connsiteX812" fmla="*/ 716969 w 1217130"/>
              <a:gd name="connsiteY812" fmla="*/ 1212417 h 1216800"/>
              <a:gd name="connsiteX813" fmla="*/ 708540 w 1217130"/>
              <a:gd name="connsiteY813" fmla="*/ 1210198 h 1216800"/>
              <a:gd name="connsiteX814" fmla="*/ 701442 w 1217130"/>
              <a:gd name="connsiteY814" fmla="*/ 1210198 h 1216800"/>
              <a:gd name="connsiteX815" fmla="*/ 689021 w 1217130"/>
              <a:gd name="connsiteY815" fmla="*/ 1214191 h 1216800"/>
              <a:gd name="connsiteX816" fmla="*/ 677931 w 1217130"/>
              <a:gd name="connsiteY816" fmla="*/ 1215078 h 1216800"/>
              <a:gd name="connsiteX817" fmla="*/ 666840 w 1217130"/>
              <a:gd name="connsiteY817" fmla="*/ 1215522 h 1216800"/>
              <a:gd name="connsiteX818" fmla="*/ 665635 w 1217130"/>
              <a:gd name="connsiteY818" fmla="*/ 1215006 h 1216800"/>
              <a:gd name="connsiteX819" fmla="*/ 655528 w 1217130"/>
              <a:gd name="connsiteY819" fmla="*/ 1216797 h 1216800"/>
              <a:gd name="connsiteX820" fmla="*/ 643328 w 1217130"/>
              <a:gd name="connsiteY820" fmla="*/ 1214634 h 1216800"/>
              <a:gd name="connsiteX821" fmla="*/ 643772 w 1217130"/>
              <a:gd name="connsiteY821" fmla="*/ 1214191 h 1216800"/>
              <a:gd name="connsiteX822" fmla="*/ 645990 w 1217130"/>
              <a:gd name="connsiteY822" fmla="*/ 1211086 h 1216800"/>
              <a:gd name="connsiteX823" fmla="*/ 635787 w 1217130"/>
              <a:gd name="connsiteY823" fmla="*/ 1209755 h 1216800"/>
              <a:gd name="connsiteX824" fmla="*/ 640666 w 1217130"/>
              <a:gd name="connsiteY824" fmla="*/ 1207093 h 1216800"/>
              <a:gd name="connsiteX825" fmla="*/ 655306 w 1217130"/>
              <a:gd name="connsiteY825" fmla="*/ 1206649 h 1216800"/>
              <a:gd name="connsiteX826" fmla="*/ 669502 w 1217130"/>
              <a:gd name="connsiteY826" fmla="*/ 1206206 h 1216800"/>
              <a:gd name="connsiteX827" fmla="*/ 689908 w 1217130"/>
              <a:gd name="connsiteY827" fmla="*/ 1206649 h 1216800"/>
              <a:gd name="connsiteX828" fmla="*/ 704104 w 1217130"/>
              <a:gd name="connsiteY828" fmla="*/ 1205319 h 1216800"/>
              <a:gd name="connsiteX829" fmla="*/ 730721 w 1217130"/>
              <a:gd name="connsiteY829" fmla="*/ 1199551 h 1216800"/>
              <a:gd name="connsiteX830" fmla="*/ 748466 w 1217130"/>
              <a:gd name="connsiteY830" fmla="*/ 1195559 h 1216800"/>
              <a:gd name="connsiteX831" fmla="*/ 761775 w 1217130"/>
              <a:gd name="connsiteY831" fmla="*/ 1195115 h 1216800"/>
              <a:gd name="connsiteX832" fmla="*/ 762701 w 1217130"/>
              <a:gd name="connsiteY832" fmla="*/ 1194685 h 1216800"/>
              <a:gd name="connsiteX833" fmla="*/ 749797 w 1217130"/>
              <a:gd name="connsiteY833" fmla="*/ 1195116 h 1216800"/>
              <a:gd name="connsiteX834" fmla="*/ 732052 w 1217130"/>
              <a:gd name="connsiteY834" fmla="*/ 1199108 h 1216800"/>
              <a:gd name="connsiteX835" fmla="*/ 705435 w 1217130"/>
              <a:gd name="connsiteY835" fmla="*/ 1204875 h 1216800"/>
              <a:gd name="connsiteX836" fmla="*/ 691239 w 1217130"/>
              <a:gd name="connsiteY836" fmla="*/ 1206206 h 1216800"/>
              <a:gd name="connsiteX837" fmla="*/ 670833 w 1217130"/>
              <a:gd name="connsiteY837" fmla="*/ 1205763 h 1216800"/>
              <a:gd name="connsiteX838" fmla="*/ 656637 w 1217130"/>
              <a:gd name="connsiteY838" fmla="*/ 1206206 h 1216800"/>
              <a:gd name="connsiteX839" fmla="*/ 641997 w 1217130"/>
              <a:gd name="connsiteY839" fmla="*/ 1206650 h 1216800"/>
              <a:gd name="connsiteX840" fmla="*/ 642441 w 1217130"/>
              <a:gd name="connsiteY840" fmla="*/ 1204875 h 1216800"/>
              <a:gd name="connsiteX841" fmla="*/ 645546 w 1217130"/>
              <a:gd name="connsiteY841" fmla="*/ 1200439 h 1216800"/>
              <a:gd name="connsiteX842" fmla="*/ 782181 w 1217130"/>
              <a:gd name="connsiteY842" fmla="*/ 1177814 h 1216800"/>
              <a:gd name="connsiteX843" fmla="*/ 874899 w 1217130"/>
              <a:gd name="connsiteY843" fmla="*/ 1142768 h 1216800"/>
              <a:gd name="connsiteX844" fmla="*/ 899297 w 1217130"/>
              <a:gd name="connsiteY844" fmla="*/ 1129903 h 1216800"/>
              <a:gd name="connsiteX845" fmla="*/ 913050 w 1217130"/>
              <a:gd name="connsiteY845" fmla="*/ 1122805 h 1216800"/>
              <a:gd name="connsiteX846" fmla="*/ 927246 w 1217130"/>
              <a:gd name="connsiteY846" fmla="*/ 1115264 h 1216800"/>
              <a:gd name="connsiteX847" fmla="*/ 953863 w 1217130"/>
              <a:gd name="connsiteY847" fmla="*/ 1099293 h 1216800"/>
              <a:gd name="connsiteX848" fmla="*/ 975157 w 1217130"/>
              <a:gd name="connsiteY848" fmla="*/ 1082879 h 1216800"/>
              <a:gd name="connsiteX849" fmla="*/ 1015083 w 1217130"/>
              <a:gd name="connsiteY849" fmla="*/ 1051826 h 1216800"/>
              <a:gd name="connsiteX850" fmla="*/ 1026173 w 1217130"/>
              <a:gd name="connsiteY850" fmla="*/ 1042953 h 1216800"/>
              <a:gd name="connsiteX851" fmla="*/ 1036820 w 1217130"/>
              <a:gd name="connsiteY851" fmla="*/ 1033637 h 1216800"/>
              <a:gd name="connsiteX852" fmla="*/ 1052790 w 1217130"/>
              <a:gd name="connsiteY852" fmla="*/ 1018998 h 1216800"/>
              <a:gd name="connsiteX853" fmla="*/ 1059445 w 1217130"/>
              <a:gd name="connsiteY853" fmla="*/ 1007907 h 1216800"/>
              <a:gd name="connsiteX854" fmla="*/ 1069003 w 1217130"/>
              <a:gd name="connsiteY854" fmla="*/ 999145 h 1216800"/>
              <a:gd name="connsiteX855" fmla="*/ 1069080 w 1217130"/>
              <a:gd name="connsiteY855" fmla="*/ 998595 h 1216800"/>
              <a:gd name="connsiteX856" fmla="*/ 1059889 w 1217130"/>
              <a:gd name="connsiteY856" fmla="*/ 1007020 h 1216800"/>
              <a:gd name="connsiteX857" fmla="*/ 1053234 w 1217130"/>
              <a:gd name="connsiteY857" fmla="*/ 1018111 h 1216800"/>
              <a:gd name="connsiteX858" fmla="*/ 1037264 w 1217130"/>
              <a:gd name="connsiteY858" fmla="*/ 1032750 h 1216800"/>
              <a:gd name="connsiteX859" fmla="*/ 1026617 w 1217130"/>
              <a:gd name="connsiteY859" fmla="*/ 1042066 h 1216800"/>
              <a:gd name="connsiteX860" fmla="*/ 1015527 w 1217130"/>
              <a:gd name="connsiteY860" fmla="*/ 1050938 h 1216800"/>
              <a:gd name="connsiteX861" fmla="*/ 975601 w 1217130"/>
              <a:gd name="connsiteY861" fmla="*/ 1081992 h 1216800"/>
              <a:gd name="connsiteX862" fmla="*/ 954307 w 1217130"/>
              <a:gd name="connsiteY862" fmla="*/ 1098406 h 1216800"/>
              <a:gd name="connsiteX863" fmla="*/ 927690 w 1217130"/>
              <a:gd name="connsiteY863" fmla="*/ 1114377 h 1216800"/>
              <a:gd name="connsiteX864" fmla="*/ 913494 w 1217130"/>
              <a:gd name="connsiteY864" fmla="*/ 1121918 h 1216800"/>
              <a:gd name="connsiteX865" fmla="*/ 899741 w 1217130"/>
              <a:gd name="connsiteY865" fmla="*/ 1129016 h 1216800"/>
              <a:gd name="connsiteX866" fmla="*/ 875342 w 1217130"/>
              <a:gd name="connsiteY866" fmla="*/ 1141881 h 1216800"/>
              <a:gd name="connsiteX867" fmla="*/ 782625 w 1217130"/>
              <a:gd name="connsiteY867" fmla="*/ 1176927 h 1216800"/>
              <a:gd name="connsiteX868" fmla="*/ 645990 w 1217130"/>
              <a:gd name="connsiteY868" fmla="*/ 1199552 h 1216800"/>
              <a:gd name="connsiteX869" fmla="*/ 635787 w 1217130"/>
              <a:gd name="connsiteY869" fmla="*/ 1199552 h 1216800"/>
              <a:gd name="connsiteX870" fmla="*/ 634456 w 1217130"/>
              <a:gd name="connsiteY870" fmla="*/ 1196003 h 1216800"/>
              <a:gd name="connsiteX871" fmla="*/ 623809 w 1217130"/>
              <a:gd name="connsiteY871" fmla="*/ 1195559 h 1216800"/>
              <a:gd name="connsiteX872" fmla="*/ 616944 w 1217130"/>
              <a:gd name="connsiteY872" fmla="*/ 1198368 h 1216800"/>
              <a:gd name="connsiteX873" fmla="*/ 616711 w 1217130"/>
              <a:gd name="connsiteY873" fmla="*/ 1198442 h 1216800"/>
              <a:gd name="connsiteX874" fmla="*/ 616578 w 1217130"/>
              <a:gd name="connsiteY874" fmla="*/ 1198517 h 1216800"/>
              <a:gd name="connsiteX875" fmla="*/ 614049 w 1217130"/>
              <a:gd name="connsiteY875" fmla="*/ 1199552 h 1216800"/>
              <a:gd name="connsiteX876" fmla="*/ 585657 w 1217130"/>
              <a:gd name="connsiteY876" fmla="*/ 1199995 h 1216800"/>
              <a:gd name="connsiteX877" fmla="*/ 564807 w 1217130"/>
              <a:gd name="connsiteY877" fmla="*/ 1199108 h 1216800"/>
              <a:gd name="connsiteX878" fmla="*/ 554604 w 1217130"/>
              <a:gd name="connsiteY878" fmla="*/ 1198221 h 1216800"/>
              <a:gd name="connsiteX879" fmla="*/ 544401 w 1217130"/>
              <a:gd name="connsiteY879" fmla="*/ 1196446 h 1216800"/>
              <a:gd name="connsiteX880" fmla="*/ 550547 w 1217130"/>
              <a:gd name="connsiteY880" fmla="*/ 1189890 h 1216800"/>
              <a:gd name="connsiteX881" fmla="*/ 549280 w 1217130"/>
              <a:gd name="connsiteY881" fmla="*/ 1190236 h 1216800"/>
              <a:gd name="connsiteX882" fmla="*/ 526381 w 1217130"/>
              <a:gd name="connsiteY882" fmla="*/ 1185995 h 1216800"/>
              <a:gd name="connsiteX883" fmla="*/ 525325 w 1217130"/>
              <a:gd name="connsiteY883" fmla="*/ 1186243 h 1216800"/>
              <a:gd name="connsiteX884" fmla="*/ 481406 w 1217130"/>
              <a:gd name="connsiteY884" fmla="*/ 1178258 h 1216800"/>
              <a:gd name="connsiteX885" fmla="*/ 464105 w 1217130"/>
              <a:gd name="connsiteY885" fmla="*/ 1174709 h 1216800"/>
              <a:gd name="connsiteX886" fmla="*/ 449022 w 1217130"/>
              <a:gd name="connsiteY886" fmla="*/ 1172047 h 1216800"/>
              <a:gd name="connsiteX887" fmla="*/ 430834 w 1217130"/>
              <a:gd name="connsiteY887" fmla="*/ 1163618 h 1216800"/>
              <a:gd name="connsiteX888" fmla="*/ 408209 w 1217130"/>
              <a:gd name="connsiteY888" fmla="*/ 1155190 h 1216800"/>
              <a:gd name="connsiteX889" fmla="*/ 384697 w 1217130"/>
              <a:gd name="connsiteY889" fmla="*/ 1145873 h 1216800"/>
              <a:gd name="connsiteX890" fmla="*/ 388689 w 1217130"/>
              <a:gd name="connsiteY890" fmla="*/ 1142768 h 1216800"/>
              <a:gd name="connsiteX891" fmla="*/ 405104 w 1217130"/>
              <a:gd name="connsiteY891" fmla="*/ 1145873 h 1216800"/>
              <a:gd name="connsiteX892" fmla="*/ 412201 w 1217130"/>
              <a:gd name="connsiteY892" fmla="*/ 1152084 h 1216800"/>
              <a:gd name="connsiteX893" fmla="*/ 436600 w 1217130"/>
              <a:gd name="connsiteY893" fmla="*/ 1159182 h 1216800"/>
              <a:gd name="connsiteX894" fmla="*/ 484955 w 1217130"/>
              <a:gd name="connsiteY894" fmla="*/ 1171603 h 1216800"/>
              <a:gd name="connsiteX895" fmla="*/ 496933 w 1217130"/>
              <a:gd name="connsiteY895" fmla="*/ 1173822 h 1216800"/>
              <a:gd name="connsiteX896" fmla="*/ 509798 w 1217130"/>
              <a:gd name="connsiteY896" fmla="*/ 1176040 h 1216800"/>
              <a:gd name="connsiteX897" fmla="*/ 523994 w 1217130"/>
              <a:gd name="connsiteY897" fmla="*/ 1179145 h 1216800"/>
              <a:gd name="connsiteX898" fmla="*/ 539638 w 1217130"/>
              <a:gd name="connsiteY898" fmla="*/ 1182528 h 1216800"/>
              <a:gd name="connsiteX899" fmla="*/ 540851 w 1217130"/>
              <a:gd name="connsiteY899" fmla="*/ 1182250 h 1216800"/>
              <a:gd name="connsiteX900" fmla="*/ 555491 w 1217130"/>
              <a:gd name="connsiteY900" fmla="*/ 1184469 h 1216800"/>
              <a:gd name="connsiteX901" fmla="*/ 555934 w 1217130"/>
              <a:gd name="connsiteY901" fmla="*/ 1183581 h 1216800"/>
              <a:gd name="connsiteX902" fmla="*/ 577228 w 1217130"/>
              <a:gd name="connsiteY902" fmla="*/ 1184469 h 1216800"/>
              <a:gd name="connsiteX903" fmla="*/ 580777 w 1217130"/>
              <a:gd name="connsiteY903" fmla="*/ 1184912 h 1216800"/>
              <a:gd name="connsiteX904" fmla="*/ 613605 w 1217130"/>
              <a:gd name="connsiteY904" fmla="*/ 1184912 h 1216800"/>
              <a:gd name="connsiteX905" fmla="*/ 637561 w 1217130"/>
              <a:gd name="connsiteY905" fmla="*/ 1185799 h 1216800"/>
              <a:gd name="connsiteX906" fmla="*/ 665953 w 1217130"/>
              <a:gd name="connsiteY906" fmla="*/ 1183581 h 1216800"/>
              <a:gd name="connsiteX907" fmla="*/ 669502 w 1217130"/>
              <a:gd name="connsiteY907" fmla="*/ 1183581 h 1216800"/>
              <a:gd name="connsiteX908" fmla="*/ 670833 w 1217130"/>
              <a:gd name="connsiteY908" fmla="*/ 1187130 h 1216800"/>
              <a:gd name="connsiteX909" fmla="*/ 698781 w 1217130"/>
              <a:gd name="connsiteY909" fmla="*/ 1183581 h 1216800"/>
              <a:gd name="connsiteX910" fmla="*/ 717413 w 1217130"/>
              <a:gd name="connsiteY910" fmla="*/ 1179145 h 1216800"/>
              <a:gd name="connsiteX911" fmla="*/ 728060 w 1217130"/>
              <a:gd name="connsiteY911" fmla="*/ 1177371 h 1216800"/>
              <a:gd name="connsiteX912" fmla="*/ 734714 w 1217130"/>
              <a:gd name="connsiteY912" fmla="*/ 1176484 h 1216800"/>
              <a:gd name="connsiteX913" fmla="*/ 749353 w 1217130"/>
              <a:gd name="connsiteY913" fmla="*/ 1172935 h 1216800"/>
              <a:gd name="connsiteX914" fmla="*/ 761331 w 1217130"/>
              <a:gd name="connsiteY914" fmla="*/ 1170273 h 1216800"/>
              <a:gd name="connsiteX915" fmla="*/ 773309 w 1217130"/>
              <a:gd name="connsiteY915" fmla="*/ 1167167 h 1216800"/>
              <a:gd name="connsiteX916" fmla="*/ 795280 w 1217130"/>
              <a:gd name="connsiteY916" fmla="*/ 1163365 h 1216800"/>
              <a:gd name="connsiteX917" fmla="*/ 798152 w 1217130"/>
              <a:gd name="connsiteY917" fmla="*/ 1162288 h 1216800"/>
              <a:gd name="connsiteX918" fmla="*/ 775084 w 1217130"/>
              <a:gd name="connsiteY918" fmla="*/ 1166280 h 1216800"/>
              <a:gd name="connsiteX919" fmla="*/ 763106 w 1217130"/>
              <a:gd name="connsiteY919" fmla="*/ 1169386 h 1216800"/>
              <a:gd name="connsiteX920" fmla="*/ 751128 w 1217130"/>
              <a:gd name="connsiteY920" fmla="*/ 1172047 h 1216800"/>
              <a:gd name="connsiteX921" fmla="*/ 736489 w 1217130"/>
              <a:gd name="connsiteY921" fmla="*/ 1175596 h 1216800"/>
              <a:gd name="connsiteX922" fmla="*/ 729835 w 1217130"/>
              <a:gd name="connsiteY922" fmla="*/ 1176484 h 1216800"/>
              <a:gd name="connsiteX923" fmla="*/ 719188 w 1217130"/>
              <a:gd name="connsiteY923" fmla="*/ 1178258 h 1216800"/>
              <a:gd name="connsiteX924" fmla="*/ 690352 w 1217130"/>
              <a:gd name="connsiteY924" fmla="*/ 1180920 h 1216800"/>
              <a:gd name="connsiteX925" fmla="*/ 670833 w 1217130"/>
              <a:gd name="connsiteY925" fmla="*/ 1182694 h 1216800"/>
              <a:gd name="connsiteX926" fmla="*/ 667284 w 1217130"/>
              <a:gd name="connsiteY926" fmla="*/ 1182694 h 1216800"/>
              <a:gd name="connsiteX927" fmla="*/ 638892 w 1217130"/>
              <a:gd name="connsiteY927" fmla="*/ 1184912 h 1216800"/>
              <a:gd name="connsiteX928" fmla="*/ 614936 w 1217130"/>
              <a:gd name="connsiteY928" fmla="*/ 1184025 h 1216800"/>
              <a:gd name="connsiteX929" fmla="*/ 582108 w 1217130"/>
              <a:gd name="connsiteY929" fmla="*/ 1184025 h 1216800"/>
              <a:gd name="connsiteX930" fmla="*/ 578559 w 1217130"/>
              <a:gd name="connsiteY930" fmla="*/ 1183581 h 1216800"/>
              <a:gd name="connsiteX931" fmla="*/ 564807 w 1217130"/>
              <a:gd name="connsiteY931" fmla="*/ 1177814 h 1216800"/>
              <a:gd name="connsiteX932" fmla="*/ 557266 w 1217130"/>
              <a:gd name="connsiteY932" fmla="*/ 1182694 h 1216800"/>
              <a:gd name="connsiteX933" fmla="*/ 557246 w 1217130"/>
              <a:gd name="connsiteY933" fmla="*/ 1182732 h 1216800"/>
              <a:gd name="connsiteX934" fmla="*/ 563476 w 1217130"/>
              <a:gd name="connsiteY934" fmla="*/ 1178701 h 1216800"/>
              <a:gd name="connsiteX935" fmla="*/ 577229 w 1217130"/>
              <a:gd name="connsiteY935" fmla="*/ 1184468 h 1216800"/>
              <a:gd name="connsiteX936" fmla="*/ 555935 w 1217130"/>
              <a:gd name="connsiteY936" fmla="*/ 1183581 h 1216800"/>
              <a:gd name="connsiteX937" fmla="*/ 556103 w 1217130"/>
              <a:gd name="connsiteY937" fmla="*/ 1183472 h 1216800"/>
              <a:gd name="connsiteX938" fmla="*/ 542182 w 1217130"/>
              <a:gd name="connsiteY938" fmla="*/ 1181363 h 1216800"/>
              <a:gd name="connsiteX939" fmla="*/ 525769 w 1217130"/>
              <a:gd name="connsiteY939" fmla="*/ 1177814 h 1216800"/>
              <a:gd name="connsiteX940" fmla="*/ 511573 w 1217130"/>
              <a:gd name="connsiteY940" fmla="*/ 1174709 h 1216800"/>
              <a:gd name="connsiteX941" fmla="*/ 498707 w 1217130"/>
              <a:gd name="connsiteY941" fmla="*/ 1172491 h 1216800"/>
              <a:gd name="connsiteX942" fmla="*/ 486730 w 1217130"/>
              <a:gd name="connsiteY942" fmla="*/ 1170273 h 1216800"/>
              <a:gd name="connsiteX943" fmla="*/ 438375 w 1217130"/>
              <a:gd name="connsiteY943" fmla="*/ 1157851 h 1216800"/>
              <a:gd name="connsiteX944" fmla="*/ 413976 w 1217130"/>
              <a:gd name="connsiteY944" fmla="*/ 1150753 h 1216800"/>
              <a:gd name="connsiteX945" fmla="*/ 406878 w 1217130"/>
              <a:gd name="connsiteY945" fmla="*/ 1144543 h 1216800"/>
              <a:gd name="connsiteX946" fmla="*/ 390464 w 1217130"/>
              <a:gd name="connsiteY946" fmla="*/ 1141437 h 1216800"/>
              <a:gd name="connsiteX947" fmla="*/ 366065 w 1217130"/>
              <a:gd name="connsiteY947" fmla="*/ 1129016 h 1216800"/>
              <a:gd name="connsiteX948" fmla="*/ 358967 w 1217130"/>
              <a:gd name="connsiteY948" fmla="*/ 1129460 h 1216800"/>
              <a:gd name="connsiteX949" fmla="*/ 333680 w 1217130"/>
              <a:gd name="connsiteY949" fmla="*/ 1116594 h 1216800"/>
              <a:gd name="connsiteX950" fmla="*/ 329244 w 1217130"/>
              <a:gd name="connsiteY950" fmla="*/ 1108609 h 1216800"/>
              <a:gd name="connsiteX951" fmla="*/ 330131 w 1217130"/>
              <a:gd name="connsiteY951" fmla="*/ 1108166 h 1216800"/>
              <a:gd name="connsiteX952" fmla="*/ 345658 w 1217130"/>
              <a:gd name="connsiteY952" fmla="*/ 1116594 h 1216800"/>
              <a:gd name="connsiteX953" fmla="*/ 361185 w 1217130"/>
              <a:gd name="connsiteY953" fmla="*/ 1125023 h 1216800"/>
              <a:gd name="connsiteX954" fmla="*/ 365621 w 1217130"/>
              <a:gd name="connsiteY954" fmla="*/ 1122362 h 1216800"/>
              <a:gd name="connsiteX955" fmla="*/ 347433 w 1217130"/>
              <a:gd name="connsiteY955" fmla="*/ 1110384 h 1216800"/>
              <a:gd name="connsiteX956" fmla="*/ 332350 w 1217130"/>
              <a:gd name="connsiteY956" fmla="*/ 1103730 h 1216800"/>
              <a:gd name="connsiteX957" fmla="*/ 311499 w 1217130"/>
              <a:gd name="connsiteY957" fmla="*/ 1091752 h 1216800"/>
              <a:gd name="connsiteX958" fmla="*/ 293754 w 1217130"/>
              <a:gd name="connsiteY958" fmla="*/ 1080217 h 1216800"/>
              <a:gd name="connsiteX959" fmla="*/ 265806 w 1217130"/>
              <a:gd name="connsiteY959" fmla="*/ 1068240 h 1216800"/>
              <a:gd name="connsiteX960" fmla="*/ 255159 w 1217130"/>
              <a:gd name="connsiteY960" fmla="*/ 1059368 h 1216800"/>
              <a:gd name="connsiteX961" fmla="*/ 257377 w 1217130"/>
              <a:gd name="connsiteY961" fmla="*/ 1058480 h 1216800"/>
              <a:gd name="connsiteX962" fmla="*/ 268024 w 1217130"/>
              <a:gd name="connsiteY962" fmla="*/ 1061585 h 1216800"/>
              <a:gd name="connsiteX963" fmla="*/ 245843 w 1217130"/>
              <a:gd name="connsiteY963" fmla="*/ 1038517 h 1216800"/>
              <a:gd name="connsiteX964" fmla="*/ 233422 w 1217130"/>
              <a:gd name="connsiteY964" fmla="*/ 1028314 h 1216800"/>
              <a:gd name="connsiteX965" fmla="*/ 221888 w 1217130"/>
              <a:gd name="connsiteY965" fmla="*/ 1018111 h 1216800"/>
              <a:gd name="connsiteX966" fmla="*/ 207248 w 1217130"/>
              <a:gd name="connsiteY966" fmla="*/ 1006133 h 1216800"/>
              <a:gd name="connsiteX967" fmla="*/ 185955 w 1217130"/>
              <a:gd name="connsiteY967" fmla="*/ 982621 h 1216800"/>
              <a:gd name="connsiteX968" fmla="*/ 184493 w 1217130"/>
              <a:gd name="connsiteY968" fmla="*/ 978055 h 1216800"/>
              <a:gd name="connsiteX969" fmla="*/ 180187 w 1217130"/>
              <a:gd name="connsiteY969" fmla="*/ 973748 h 1216800"/>
              <a:gd name="connsiteX970" fmla="*/ 165548 w 1217130"/>
              <a:gd name="connsiteY970" fmla="*/ 957778 h 1216800"/>
              <a:gd name="connsiteX971" fmla="*/ 163773 w 1217130"/>
              <a:gd name="connsiteY971" fmla="*/ 949793 h 1216800"/>
              <a:gd name="connsiteX972" fmla="*/ 158006 w 1217130"/>
              <a:gd name="connsiteY972" fmla="*/ 941808 h 1216800"/>
              <a:gd name="connsiteX973" fmla="*/ 157319 w 1217130"/>
              <a:gd name="connsiteY973" fmla="*/ 940730 h 1216800"/>
              <a:gd name="connsiteX974" fmla="*/ 150464 w 1217130"/>
              <a:gd name="connsiteY974" fmla="*/ 936040 h 1216800"/>
              <a:gd name="connsiteX975" fmla="*/ 137156 w 1217130"/>
              <a:gd name="connsiteY975" fmla="*/ 916965 h 1216800"/>
              <a:gd name="connsiteX976" fmla="*/ 129614 w 1217130"/>
              <a:gd name="connsiteY976" fmla="*/ 899220 h 1216800"/>
              <a:gd name="connsiteX977" fmla="*/ 128727 w 1217130"/>
              <a:gd name="connsiteY977" fmla="*/ 899220 h 1216800"/>
              <a:gd name="connsiteX978" fmla="*/ 118524 w 1217130"/>
              <a:gd name="connsiteY978" fmla="*/ 879701 h 1216800"/>
              <a:gd name="connsiteX979" fmla="*/ 108764 w 1217130"/>
              <a:gd name="connsiteY979" fmla="*/ 860181 h 1216800"/>
              <a:gd name="connsiteX980" fmla="*/ 98561 w 1217130"/>
              <a:gd name="connsiteY980" fmla="*/ 837557 h 1216800"/>
              <a:gd name="connsiteX981" fmla="*/ 89245 w 1217130"/>
              <a:gd name="connsiteY981" fmla="*/ 814489 h 1216800"/>
              <a:gd name="connsiteX982" fmla="*/ 98561 w 1217130"/>
              <a:gd name="connsiteY982" fmla="*/ 830015 h 1216800"/>
              <a:gd name="connsiteX983" fmla="*/ 107877 w 1217130"/>
              <a:gd name="connsiteY983" fmla="*/ 849534 h 1216800"/>
              <a:gd name="connsiteX984" fmla="*/ 110982 w 1217130"/>
              <a:gd name="connsiteY984" fmla="*/ 860181 h 1216800"/>
              <a:gd name="connsiteX985" fmla="*/ 112265 w 1217130"/>
              <a:gd name="connsiteY985" fmla="*/ 862063 h 1216800"/>
              <a:gd name="connsiteX986" fmla="*/ 110686 w 1217130"/>
              <a:gd name="connsiteY986" fmla="*/ 853851 h 1216800"/>
              <a:gd name="connsiteX987" fmla="*/ 106566 w 1217130"/>
              <a:gd name="connsiteY987" fmla="*/ 846374 h 1216800"/>
              <a:gd name="connsiteX988" fmla="*/ 99860 w 1217130"/>
              <a:gd name="connsiteY988" fmla="*/ 831294 h 1216800"/>
              <a:gd name="connsiteX989" fmla="*/ 91906 w 1217130"/>
              <a:gd name="connsiteY989" fmla="*/ 818037 h 1216800"/>
              <a:gd name="connsiteX990" fmla="*/ 82147 w 1217130"/>
              <a:gd name="connsiteY990" fmla="*/ 791420 h 1216800"/>
              <a:gd name="connsiteX991" fmla="*/ 73786 w 1217130"/>
              <a:gd name="connsiteY991" fmla="*/ 764137 h 1216800"/>
              <a:gd name="connsiteX992" fmla="*/ 71040 w 1217130"/>
              <a:gd name="connsiteY992" fmla="*/ 756180 h 1216800"/>
              <a:gd name="connsiteX993" fmla="*/ 59081 w 1217130"/>
              <a:gd name="connsiteY993" fmla="*/ 708447 h 1216800"/>
              <a:gd name="connsiteX994" fmla="*/ 53793 w 1217130"/>
              <a:gd name="connsiteY994" fmla="*/ 673795 h 1216800"/>
              <a:gd name="connsiteX995" fmla="*/ 53755 w 1217130"/>
              <a:gd name="connsiteY995" fmla="*/ 674748 h 1216800"/>
              <a:gd name="connsiteX996" fmla="*/ 54199 w 1217130"/>
              <a:gd name="connsiteY996" fmla="*/ 681846 h 1216800"/>
              <a:gd name="connsiteX997" fmla="*/ 56417 w 1217130"/>
              <a:gd name="connsiteY997" fmla="*/ 698260 h 1216800"/>
              <a:gd name="connsiteX998" fmla="*/ 59078 w 1217130"/>
              <a:gd name="connsiteY998" fmla="*/ 715117 h 1216800"/>
              <a:gd name="connsiteX999" fmla="*/ 54642 w 1217130"/>
              <a:gd name="connsiteY999" fmla="*/ 700478 h 1216800"/>
              <a:gd name="connsiteX1000" fmla="*/ 51537 w 1217130"/>
              <a:gd name="connsiteY1000" fmla="*/ 681846 h 1216800"/>
              <a:gd name="connsiteX1001" fmla="*/ 47988 w 1217130"/>
              <a:gd name="connsiteY1001" fmla="*/ 681846 h 1216800"/>
              <a:gd name="connsiteX1002" fmla="*/ 45770 w 1217130"/>
              <a:gd name="connsiteY1002" fmla="*/ 664988 h 1216800"/>
              <a:gd name="connsiteX1003" fmla="*/ 42665 w 1217130"/>
              <a:gd name="connsiteY1003" fmla="*/ 654341 h 1216800"/>
              <a:gd name="connsiteX1004" fmla="*/ 40003 w 1217130"/>
              <a:gd name="connsiteY1004" fmla="*/ 644138 h 1216800"/>
              <a:gd name="connsiteX1005" fmla="*/ 32461 w 1217130"/>
              <a:gd name="connsiteY1005" fmla="*/ 636153 h 1216800"/>
              <a:gd name="connsiteX1006" fmla="*/ 30243 w 1217130"/>
              <a:gd name="connsiteY1006" fmla="*/ 636153 h 1216800"/>
              <a:gd name="connsiteX1007" fmla="*/ 28025 w 1217130"/>
              <a:gd name="connsiteY1007" fmla="*/ 625062 h 1216800"/>
              <a:gd name="connsiteX1008" fmla="*/ 27138 w 1217130"/>
              <a:gd name="connsiteY1008" fmla="*/ 610866 h 1216800"/>
              <a:gd name="connsiteX1009" fmla="*/ 28912 w 1217130"/>
              <a:gd name="connsiteY1009" fmla="*/ 590904 h 1216800"/>
              <a:gd name="connsiteX1010" fmla="*/ 29799 w 1217130"/>
              <a:gd name="connsiteY1010" fmla="*/ 583806 h 1216800"/>
              <a:gd name="connsiteX1011" fmla="*/ 31310 w 1217130"/>
              <a:gd name="connsiteY1011" fmla="*/ 578937 h 1216800"/>
              <a:gd name="connsiteX1012" fmla="*/ 30576 w 1217130"/>
              <a:gd name="connsiteY1012" fmla="*/ 567835 h 1216800"/>
              <a:gd name="connsiteX1013" fmla="*/ 31574 w 1217130"/>
              <a:gd name="connsiteY1013" fmla="*/ 551421 h 1216800"/>
              <a:gd name="connsiteX1014" fmla="*/ 33348 w 1217130"/>
              <a:gd name="connsiteY1014" fmla="*/ 548094 h 1216800"/>
              <a:gd name="connsiteX1015" fmla="*/ 33348 w 1217130"/>
              <a:gd name="connsiteY1015" fmla="*/ 546098 h 1216800"/>
              <a:gd name="connsiteX1016" fmla="*/ 29799 w 1217130"/>
              <a:gd name="connsiteY1016" fmla="*/ 552752 h 1216800"/>
              <a:gd name="connsiteX1017" fmla="*/ 26694 w 1217130"/>
              <a:gd name="connsiteY1017" fmla="*/ 548316 h 1216800"/>
              <a:gd name="connsiteX1018" fmla="*/ 20927 w 1217130"/>
              <a:gd name="connsiteY1018" fmla="*/ 540331 h 1216800"/>
              <a:gd name="connsiteX1019" fmla="*/ 19873 w 1217130"/>
              <a:gd name="connsiteY1019" fmla="*/ 534009 h 1216800"/>
              <a:gd name="connsiteX1020" fmla="*/ 19596 w 1217130"/>
              <a:gd name="connsiteY1020" fmla="*/ 534563 h 1216800"/>
              <a:gd name="connsiteX1021" fmla="*/ 17822 w 1217130"/>
              <a:gd name="connsiteY1021" fmla="*/ 552308 h 1216800"/>
              <a:gd name="connsiteX1022" fmla="*/ 16491 w 1217130"/>
              <a:gd name="connsiteY1022" fmla="*/ 570053 h 1216800"/>
              <a:gd name="connsiteX1023" fmla="*/ 15160 w 1217130"/>
              <a:gd name="connsiteY1023" fmla="*/ 583806 h 1216800"/>
              <a:gd name="connsiteX1024" fmla="*/ 15160 w 1217130"/>
              <a:gd name="connsiteY1024" fmla="*/ 612197 h 1216800"/>
              <a:gd name="connsiteX1025" fmla="*/ 15603 w 1217130"/>
              <a:gd name="connsiteY1025" fmla="*/ 626837 h 1216800"/>
              <a:gd name="connsiteX1026" fmla="*/ 16491 w 1217130"/>
              <a:gd name="connsiteY1026" fmla="*/ 641476 h 1216800"/>
              <a:gd name="connsiteX1027" fmla="*/ 12498 w 1217130"/>
              <a:gd name="connsiteY1027" fmla="*/ 655228 h 1216800"/>
              <a:gd name="connsiteX1028" fmla="*/ 11611 w 1217130"/>
              <a:gd name="connsiteY1028" fmla="*/ 655228 h 1216800"/>
              <a:gd name="connsiteX1029" fmla="*/ 8949 w 1217130"/>
              <a:gd name="connsiteY1029" fmla="*/ 628611 h 1216800"/>
              <a:gd name="connsiteX1030" fmla="*/ 8949 w 1217130"/>
              <a:gd name="connsiteY1030" fmla="*/ 601107 h 1216800"/>
              <a:gd name="connsiteX1031" fmla="*/ 11167 w 1217130"/>
              <a:gd name="connsiteY1031" fmla="*/ 579813 h 1216800"/>
              <a:gd name="connsiteX1032" fmla="*/ 15158 w 1217130"/>
              <a:gd name="connsiteY1032" fmla="*/ 583803 h 1216800"/>
              <a:gd name="connsiteX1033" fmla="*/ 11611 w 1217130"/>
              <a:gd name="connsiteY1033" fmla="*/ 579369 h 1216800"/>
              <a:gd name="connsiteX1034" fmla="*/ 10724 w 1217130"/>
              <a:gd name="connsiteY1034" fmla="*/ 563399 h 1216800"/>
              <a:gd name="connsiteX1035" fmla="*/ 11611 w 1217130"/>
              <a:gd name="connsiteY1035" fmla="*/ 539000 h 1216800"/>
              <a:gd name="connsiteX1036" fmla="*/ 12054 w 1217130"/>
              <a:gd name="connsiteY1036" fmla="*/ 532346 h 1216800"/>
              <a:gd name="connsiteX1037" fmla="*/ 13386 w 1217130"/>
              <a:gd name="connsiteY1037" fmla="*/ 521255 h 1216800"/>
              <a:gd name="connsiteX1038" fmla="*/ 18709 w 1217130"/>
              <a:gd name="connsiteY1038" fmla="*/ 501292 h 1216800"/>
              <a:gd name="connsiteX1039" fmla="*/ 21361 w 1217130"/>
              <a:gd name="connsiteY1039" fmla="*/ 488030 h 1216800"/>
              <a:gd name="connsiteX1040" fmla="*/ 20483 w 1217130"/>
              <a:gd name="connsiteY1040" fmla="*/ 484878 h 1216800"/>
              <a:gd name="connsiteX1041" fmla="*/ 17378 w 1217130"/>
              <a:gd name="connsiteY1041" fmla="*/ 502623 h 1216800"/>
              <a:gd name="connsiteX1042" fmla="*/ 12054 w 1217130"/>
              <a:gd name="connsiteY1042" fmla="*/ 522586 h 1216800"/>
              <a:gd name="connsiteX1043" fmla="*/ 10724 w 1217130"/>
              <a:gd name="connsiteY1043" fmla="*/ 533676 h 1216800"/>
              <a:gd name="connsiteX1044" fmla="*/ 10280 w 1217130"/>
              <a:gd name="connsiteY1044" fmla="*/ 540331 h 1216800"/>
              <a:gd name="connsiteX1045" fmla="*/ 9393 w 1217130"/>
              <a:gd name="connsiteY1045" fmla="*/ 564730 h 1216800"/>
              <a:gd name="connsiteX1046" fmla="*/ 10280 w 1217130"/>
              <a:gd name="connsiteY1046" fmla="*/ 580700 h 1216800"/>
              <a:gd name="connsiteX1047" fmla="*/ 8062 w 1217130"/>
              <a:gd name="connsiteY1047" fmla="*/ 601994 h 1216800"/>
              <a:gd name="connsiteX1048" fmla="*/ 8062 w 1217130"/>
              <a:gd name="connsiteY1048" fmla="*/ 629498 h 1216800"/>
              <a:gd name="connsiteX1049" fmla="*/ 10724 w 1217130"/>
              <a:gd name="connsiteY1049" fmla="*/ 656116 h 1216800"/>
              <a:gd name="connsiteX1050" fmla="*/ 11611 w 1217130"/>
              <a:gd name="connsiteY1050" fmla="*/ 656116 h 1216800"/>
              <a:gd name="connsiteX1051" fmla="*/ 17378 w 1217130"/>
              <a:gd name="connsiteY1051" fmla="*/ 681402 h 1216800"/>
              <a:gd name="connsiteX1052" fmla="*/ 20483 w 1217130"/>
              <a:gd name="connsiteY1052" fmla="*/ 702252 h 1216800"/>
              <a:gd name="connsiteX1053" fmla="*/ 27138 w 1217130"/>
              <a:gd name="connsiteY1053" fmla="*/ 723546 h 1216800"/>
              <a:gd name="connsiteX1054" fmla="*/ 37618 w 1217130"/>
              <a:gd name="connsiteY1054" fmla="*/ 769336 h 1216800"/>
              <a:gd name="connsiteX1055" fmla="*/ 38533 w 1217130"/>
              <a:gd name="connsiteY1055" fmla="*/ 778112 h 1216800"/>
              <a:gd name="connsiteX1056" fmla="*/ 40447 w 1217130"/>
              <a:gd name="connsiteY1056" fmla="*/ 778112 h 1216800"/>
              <a:gd name="connsiteX1057" fmla="*/ 50206 w 1217130"/>
              <a:gd name="connsiteY1057" fmla="*/ 801623 h 1216800"/>
              <a:gd name="connsiteX1058" fmla="*/ 53755 w 1217130"/>
              <a:gd name="connsiteY1058" fmla="*/ 813601 h 1216800"/>
              <a:gd name="connsiteX1059" fmla="*/ 47101 w 1217130"/>
              <a:gd name="connsiteY1059" fmla="*/ 803398 h 1216800"/>
              <a:gd name="connsiteX1060" fmla="*/ 40003 w 1217130"/>
              <a:gd name="connsiteY1060" fmla="*/ 787427 h 1216800"/>
              <a:gd name="connsiteX1061" fmla="*/ 39559 w 1217130"/>
              <a:gd name="connsiteY1061" fmla="*/ 791864 h 1216800"/>
              <a:gd name="connsiteX1062" fmla="*/ 35700 w 1217130"/>
              <a:gd name="connsiteY1062" fmla="*/ 779900 h 1216800"/>
              <a:gd name="connsiteX1063" fmla="*/ 32905 w 1217130"/>
              <a:gd name="connsiteY1063" fmla="*/ 780330 h 1216800"/>
              <a:gd name="connsiteX1064" fmla="*/ 29799 w 1217130"/>
              <a:gd name="connsiteY1064" fmla="*/ 770127 h 1216800"/>
              <a:gd name="connsiteX1065" fmla="*/ 19152 w 1217130"/>
              <a:gd name="connsiteY1065" fmla="*/ 745727 h 1216800"/>
              <a:gd name="connsiteX1066" fmla="*/ 12498 w 1217130"/>
              <a:gd name="connsiteY1066" fmla="*/ 723990 h 1216800"/>
              <a:gd name="connsiteX1067" fmla="*/ 12054 w 1217130"/>
              <a:gd name="connsiteY1067" fmla="*/ 705801 h 1216800"/>
              <a:gd name="connsiteX1068" fmla="*/ 8949 w 1217130"/>
              <a:gd name="connsiteY1068" fmla="*/ 684507 h 1216800"/>
              <a:gd name="connsiteX1069" fmla="*/ 6731 w 1217130"/>
              <a:gd name="connsiteY1069" fmla="*/ 663214 h 1216800"/>
              <a:gd name="connsiteX1070" fmla="*/ 1851 w 1217130"/>
              <a:gd name="connsiteY1070" fmla="*/ 647687 h 1216800"/>
              <a:gd name="connsiteX1071" fmla="*/ 4956 w 1217130"/>
              <a:gd name="connsiteY1071" fmla="*/ 565174 h 1216800"/>
              <a:gd name="connsiteX1072" fmla="*/ 8062 w 1217130"/>
              <a:gd name="connsiteY1072" fmla="*/ 543880 h 1216800"/>
              <a:gd name="connsiteX1073" fmla="*/ 5400 w 1217130"/>
              <a:gd name="connsiteY1073" fmla="*/ 532346 h 1216800"/>
              <a:gd name="connsiteX1074" fmla="*/ 10724 w 1217130"/>
              <a:gd name="connsiteY1074" fmla="*/ 500405 h 1216800"/>
              <a:gd name="connsiteX1075" fmla="*/ 12054 w 1217130"/>
              <a:gd name="connsiteY1075" fmla="*/ 492863 h 1216800"/>
              <a:gd name="connsiteX1076" fmla="*/ 15603 w 1217130"/>
              <a:gd name="connsiteY1076" fmla="*/ 467133 h 1216800"/>
              <a:gd name="connsiteX1077" fmla="*/ 24920 w 1217130"/>
              <a:gd name="connsiteY1077" fmla="*/ 448501 h 1216800"/>
              <a:gd name="connsiteX1078" fmla="*/ 22701 w 1217130"/>
              <a:gd name="connsiteY1078" fmla="*/ 473788 h 1216800"/>
              <a:gd name="connsiteX1079" fmla="*/ 24919 w 1217130"/>
              <a:gd name="connsiteY1079" fmla="*/ 469453 h 1216800"/>
              <a:gd name="connsiteX1080" fmla="*/ 26250 w 1217130"/>
              <a:gd name="connsiteY1080" fmla="*/ 459092 h 1216800"/>
              <a:gd name="connsiteX1081" fmla="*/ 26694 w 1217130"/>
              <a:gd name="connsiteY1081" fmla="*/ 447614 h 1216800"/>
              <a:gd name="connsiteX1082" fmla="*/ 30687 w 1217130"/>
              <a:gd name="connsiteY1082" fmla="*/ 432974 h 1216800"/>
              <a:gd name="connsiteX1083" fmla="*/ 36897 w 1217130"/>
              <a:gd name="connsiteY1083" fmla="*/ 410793 h 1216800"/>
              <a:gd name="connsiteX1084" fmla="*/ 44439 w 1217130"/>
              <a:gd name="connsiteY1084" fmla="*/ 388168 h 1216800"/>
              <a:gd name="connsiteX1085" fmla="*/ 45004 w 1217130"/>
              <a:gd name="connsiteY1085" fmla="*/ 387533 h 1216800"/>
              <a:gd name="connsiteX1086" fmla="*/ 48432 w 1217130"/>
              <a:gd name="connsiteY1086" fmla="*/ 369536 h 1216800"/>
              <a:gd name="connsiteX1087" fmla="*/ 53311 w 1217130"/>
              <a:gd name="connsiteY1087" fmla="*/ 356671 h 1216800"/>
              <a:gd name="connsiteX1088" fmla="*/ 59079 w 1217130"/>
              <a:gd name="connsiteY1088" fmla="*/ 346024 h 1216800"/>
              <a:gd name="connsiteX1089" fmla="*/ 70613 w 1217130"/>
              <a:gd name="connsiteY1089" fmla="*/ 323843 h 1216800"/>
              <a:gd name="connsiteX1090" fmla="*/ 79929 w 1217130"/>
              <a:gd name="connsiteY1090" fmla="*/ 303880 h 1216800"/>
              <a:gd name="connsiteX1091" fmla="*/ 93237 w 1217130"/>
              <a:gd name="connsiteY1091" fmla="*/ 278150 h 1216800"/>
              <a:gd name="connsiteX1092" fmla="*/ 102997 w 1217130"/>
              <a:gd name="connsiteY1092" fmla="*/ 267060 h 1216800"/>
              <a:gd name="connsiteX1093" fmla="*/ 110982 w 1217130"/>
              <a:gd name="connsiteY1093" fmla="*/ 251533 h 1216800"/>
              <a:gd name="connsiteX1094" fmla="*/ 117637 w 1217130"/>
              <a:gd name="connsiteY1094" fmla="*/ 241773 h 1216800"/>
              <a:gd name="connsiteX1095" fmla="*/ 124735 w 1217130"/>
              <a:gd name="connsiteY1095" fmla="*/ 238224 h 1216800"/>
              <a:gd name="connsiteX1096" fmla="*/ 126509 w 1217130"/>
              <a:gd name="connsiteY1096" fmla="*/ 235563 h 1216800"/>
              <a:gd name="connsiteX1097" fmla="*/ 133607 w 1217130"/>
              <a:gd name="connsiteY1097" fmla="*/ 221367 h 1216800"/>
              <a:gd name="connsiteX1098" fmla="*/ 147359 w 1217130"/>
              <a:gd name="connsiteY1098" fmla="*/ 205397 h 1216800"/>
              <a:gd name="connsiteX1099" fmla="*/ 147734 w 1217130"/>
              <a:gd name="connsiteY1099" fmla="*/ 212072 h 1216800"/>
              <a:gd name="connsiteX1100" fmla="*/ 146730 w 1217130"/>
              <a:gd name="connsiteY1100" fmla="*/ 214877 h 1216800"/>
              <a:gd name="connsiteX1101" fmla="*/ 161111 w 1217130"/>
              <a:gd name="connsiteY1101" fmla="*/ 200073 h 1216800"/>
              <a:gd name="connsiteX1102" fmla="*/ 168209 w 1217130"/>
              <a:gd name="connsiteY1102" fmla="*/ 190757 h 1216800"/>
              <a:gd name="connsiteX1103" fmla="*/ 177525 w 1217130"/>
              <a:gd name="connsiteY1103" fmla="*/ 181885 h 1216800"/>
              <a:gd name="connsiteX1104" fmla="*/ 178328 w 1217130"/>
              <a:gd name="connsiteY1104" fmla="*/ 182777 h 1216800"/>
              <a:gd name="connsiteX1105" fmla="*/ 177969 w 1217130"/>
              <a:gd name="connsiteY1105" fmla="*/ 182328 h 1216800"/>
              <a:gd name="connsiteX1106" fmla="*/ 189503 w 1217130"/>
              <a:gd name="connsiteY1106" fmla="*/ 170794 h 1216800"/>
              <a:gd name="connsiteX1107" fmla="*/ 201038 w 1217130"/>
              <a:gd name="connsiteY1107" fmla="*/ 160147 h 1216800"/>
              <a:gd name="connsiteX1108" fmla="*/ 213459 w 1217130"/>
              <a:gd name="connsiteY1108" fmla="*/ 146839 h 1216800"/>
              <a:gd name="connsiteX1109" fmla="*/ 230760 w 1217130"/>
              <a:gd name="connsiteY1109" fmla="*/ 133973 h 1216800"/>
              <a:gd name="connsiteX1110" fmla="*/ 249392 w 1217130"/>
              <a:gd name="connsiteY1110" fmla="*/ 120221 h 1216800"/>
              <a:gd name="connsiteX1111" fmla="*/ 260532 w 1217130"/>
              <a:gd name="connsiteY1111" fmla="*/ 112449 h 1216800"/>
              <a:gd name="connsiteX1112" fmla="*/ 268024 w 1217130"/>
              <a:gd name="connsiteY1112" fmla="*/ 105582 h 1216800"/>
              <a:gd name="connsiteX1113" fmla="*/ 281333 w 1217130"/>
              <a:gd name="connsiteY1113" fmla="*/ 97596 h 1216800"/>
              <a:gd name="connsiteX1114" fmla="*/ 295529 w 1217130"/>
              <a:gd name="connsiteY1114" fmla="*/ 90055 h 1216800"/>
              <a:gd name="connsiteX1115" fmla="*/ 297408 w 1217130"/>
              <a:gd name="connsiteY1115" fmla="*/ 89089 h 1216800"/>
              <a:gd name="connsiteX1116" fmla="*/ 302239 w 1217130"/>
              <a:gd name="connsiteY1116" fmla="*/ 84344 h 1216800"/>
              <a:gd name="connsiteX1117" fmla="*/ 310169 w 1217130"/>
              <a:gd name="connsiteY1117" fmla="*/ 78521 h 1216800"/>
              <a:gd name="connsiteX1118" fmla="*/ 318875 w 1217130"/>
              <a:gd name="connsiteY1118" fmla="*/ 74085 h 1216800"/>
              <a:gd name="connsiteX1119" fmla="*/ 325034 w 1217130"/>
              <a:gd name="connsiteY1119" fmla="*/ 72667 h 1216800"/>
              <a:gd name="connsiteX1120" fmla="*/ 326138 w 1217130"/>
              <a:gd name="connsiteY1120" fmla="*/ 71866 h 1216800"/>
              <a:gd name="connsiteX1121" fmla="*/ 446803 w 1217130"/>
              <a:gd name="connsiteY1121" fmla="*/ 23068 h 1216800"/>
              <a:gd name="connsiteX1122" fmla="*/ 451280 w 1217130"/>
              <a:gd name="connsiteY1122" fmla="*/ 22095 h 1216800"/>
              <a:gd name="connsiteX1123" fmla="*/ 463661 w 1217130"/>
              <a:gd name="connsiteY1123" fmla="*/ 17745 h 1216800"/>
              <a:gd name="connsiteX1124" fmla="*/ 472201 w 1217130"/>
              <a:gd name="connsiteY1124" fmla="*/ 16025 h 1216800"/>
              <a:gd name="connsiteX1125" fmla="*/ 476654 w 1217130"/>
              <a:gd name="connsiteY1125" fmla="*/ 15988 h 1216800"/>
              <a:gd name="connsiteX1126" fmla="*/ 478301 w 1217130"/>
              <a:gd name="connsiteY1126" fmla="*/ 15527 h 1216800"/>
              <a:gd name="connsiteX1127" fmla="*/ 579447 w 1217130"/>
              <a:gd name="connsiteY1127" fmla="*/ 2218 h 1216800"/>
              <a:gd name="connsiteX1128" fmla="*/ 608171 w 1217130"/>
              <a:gd name="connsiteY1128" fmla="*/ 2107 h 1216800"/>
              <a:gd name="connsiteX1129" fmla="*/ 638892 w 1217130"/>
              <a:gd name="connsiteY1129" fmla="*/ 2661 h 1216800"/>
              <a:gd name="connsiteX1130" fmla="*/ 639464 w 1217130"/>
              <a:gd name="connsiteY1130" fmla="*/ 3090 h 1216800"/>
              <a:gd name="connsiteX1131" fmla="*/ 654419 w 1217130"/>
              <a:gd name="connsiteY1131" fmla="*/ 1331 h 1216800"/>
              <a:gd name="connsiteX1132" fmla="*/ 668171 w 1217130"/>
              <a:gd name="connsiteY1132" fmla="*/ 3549 h 1216800"/>
              <a:gd name="connsiteX1133" fmla="*/ 681923 w 1217130"/>
              <a:gd name="connsiteY1133" fmla="*/ 6210 h 1216800"/>
              <a:gd name="connsiteX1134" fmla="*/ 689019 w 1217130"/>
              <a:gd name="connsiteY1134" fmla="*/ 7823 h 1216800"/>
              <a:gd name="connsiteX1135" fmla="*/ 681480 w 1217130"/>
              <a:gd name="connsiteY1135" fmla="*/ 5767 h 1216800"/>
              <a:gd name="connsiteX1136" fmla="*/ 667727 w 1217130"/>
              <a:gd name="connsiteY1136" fmla="*/ 3105 h 1216800"/>
              <a:gd name="connsiteX1137" fmla="*/ 653975 w 1217130"/>
              <a:gd name="connsiteY1137" fmla="*/ 887 h 1216800"/>
              <a:gd name="connsiteX1138" fmla="*/ 653975 w 1217130"/>
              <a:gd name="connsiteY1138"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Lst>
            <a:rect l="l" t="t" r="r" b="b"/>
            <a:pathLst>
              <a:path w="1217130" h="1216800">
                <a:moveTo>
                  <a:pt x="670385" y="1210201"/>
                </a:moveTo>
                <a:lnTo>
                  <a:pt x="664622" y="1213304"/>
                </a:lnTo>
                <a:lnTo>
                  <a:pt x="664967" y="1213452"/>
                </a:lnTo>
                <a:close/>
                <a:moveTo>
                  <a:pt x="718300" y="1178701"/>
                </a:moveTo>
                <a:cubicBezTo>
                  <a:pt x="711202" y="1180476"/>
                  <a:pt x="706322" y="1182250"/>
                  <a:pt x="699668" y="1183138"/>
                </a:cubicBezTo>
                <a:cubicBezTo>
                  <a:pt x="693014" y="1184025"/>
                  <a:pt x="685029" y="1185355"/>
                  <a:pt x="671720" y="1186687"/>
                </a:cubicBezTo>
                <a:cubicBezTo>
                  <a:pt x="671720" y="1185355"/>
                  <a:pt x="670833" y="1184468"/>
                  <a:pt x="670389" y="1183138"/>
                </a:cubicBezTo>
                <a:cubicBezTo>
                  <a:pt x="676600" y="1183138"/>
                  <a:pt x="682367" y="1182250"/>
                  <a:pt x="689909" y="1181363"/>
                </a:cubicBezTo>
                <a:cubicBezTo>
                  <a:pt x="697007" y="1180476"/>
                  <a:pt x="705879" y="1180032"/>
                  <a:pt x="718300" y="1178701"/>
                </a:cubicBezTo>
                <a:close/>
                <a:moveTo>
                  <a:pt x="766766" y="1174057"/>
                </a:moveTo>
                <a:lnTo>
                  <a:pt x="765628" y="1174379"/>
                </a:lnTo>
                <a:lnTo>
                  <a:pt x="766211" y="1174265"/>
                </a:lnTo>
                <a:close/>
                <a:moveTo>
                  <a:pt x="419077" y="1167389"/>
                </a:moveTo>
                <a:cubicBezTo>
                  <a:pt x="423181" y="1168054"/>
                  <a:pt x="429502" y="1169829"/>
                  <a:pt x="438818" y="1172491"/>
                </a:cubicBezTo>
                <a:cubicBezTo>
                  <a:pt x="441480" y="1172934"/>
                  <a:pt x="444586" y="1172934"/>
                  <a:pt x="447247" y="1172934"/>
                </a:cubicBezTo>
                <a:cubicBezTo>
                  <a:pt x="455233" y="1176927"/>
                  <a:pt x="462774" y="1180920"/>
                  <a:pt x="470759" y="1184469"/>
                </a:cubicBezTo>
                <a:cubicBezTo>
                  <a:pt x="473865" y="1184912"/>
                  <a:pt x="477857" y="1185799"/>
                  <a:pt x="481406" y="1186687"/>
                </a:cubicBezTo>
                <a:lnTo>
                  <a:pt x="482072" y="1186909"/>
                </a:lnTo>
                <a:lnTo>
                  <a:pt x="484512" y="1184469"/>
                </a:lnTo>
                <a:cubicBezTo>
                  <a:pt x="487617" y="1185356"/>
                  <a:pt x="490722" y="1186243"/>
                  <a:pt x="493827" y="1187130"/>
                </a:cubicBezTo>
                <a:cubicBezTo>
                  <a:pt x="496933" y="1188018"/>
                  <a:pt x="500038" y="1188461"/>
                  <a:pt x="503144" y="1189348"/>
                </a:cubicBezTo>
                <a:lnTo>
                  <a:pt x="521500" y="1193617"/>
                </a:lnTo>
                <a:lnTo>
                  <a:pt x="521776" y="1193341"/>
                </a:lnTo>
                <a:cubicBezTo>
                  <a:pt x="528430" y="1194228"/>
                  <a:pt x="535972" y="1195559"/>
                  <a:pt x="543070" y="1196890"/>
                </a:cubicBezTo>
                <a:cubicBezTo>
                  <a:pt x="546175" y="1197333"/>
                  <a:pt x="549724" y="1197777"/>
                  <a:pt x="553273" y="1198665"/>
                </a:cubicBezTo>
                <a:cubicBezTo>
                  <a:pt x="556822" y="1199108"/>
                  <a:pt x="560371" y="1199552"/>
                  <a:pt x="563476" y="1199552"/>
                </a:cubicBezTo>
                <a:cubicBezTo>
                  <a:pt x="569687" y="1199552"/>
                  <a:pt x="576341" y="1199995"/>
                  <a:pt x="584326" y="1200439"/>
                </a:cubicBezTo>
                <a:cubicBezTo>
                  <a:pt x="592311" y="1200439"/>
                  <a:pt x="601628" y="1200882"/>
                  <a:pt x="612718" y="1199995"/>
                </a:cubicBezTo>
                <a:lnTo>
                  <a:pt x="613950" y="1199995"/>
                </a:lnTo>
                <a:lnTo>
                  <a:pt x="616578" y="1198517"/>
                </a:lnTo>
                <a:lnTo>
                  <a:pt x="616944" y="1198368"/>
                </a:lnTo>
                <a:lnTo>
                  <a:pt x="622922" y="1196446"/>
                </a:lnTo>
                <a:cubicBezTo>
                  <a:pt x="625140" y="1196446"/>
                  <a:pt x="627358" y="1196335"/>
                  <a:pt x="629243" y="1196335"/>
                </a:cubicBezTo>
                <a:cubicBezTo>
                  <a:pt x="631128" y="1196335"/>
                  <a:pt x="632681" y="1196446"/>
                  <a:pt x="633568" y="1196890"/>
                </a:cubicBezTo>
                <a:lnTo>
                  <a:pt x="634733" y="1199995"/>
                </a:lnTo>
                <a:lnTo>
                  <a:pt x="644659" y="1199995"/>
                </a:lnTo>
                <a:cubicBezTo>
                  <a:pt x="643771" y="1201326"/>
                  <a:pt x="642441" y="1203101"/>
                  <a:pt x="641554" y="1204431"/>
                </a:cubicBezTo>
                <a:cubicBezTo>
                  <a:pt x="641110" y="1204875"/>
                  <a:pt x="640666" y="1205319"/>
                  <a:pt x="639779" y="1206650"/>
                </a:cubicBezTo>
                <a:cubicBezTo>
                  <a:pt x="638448" y="1207537"/>
                  <a:pt x="636230" y="1208424"/>
                  <a:pt x="634012" y="1209311"/>
                </a:cubicBezTo>
                <a:cubicBezTo>
                  <a:pt x="630019" y="1209311"/>
                  <a:pt x="627358" y="1209311"/>
                  <a:pt x="623365" y="1209311"/>
                </a:cubicBezTo>
                <a:cubicBezTo>
                  <a:pt x="618929" y="1208868"/>
                  <a:pt x="614049" y="1208868"/>
                  <a:pt x="609613" y="1208424"/>
                </a:cubicBezTo>
                <a:cubicBezTo>
                  <a:pt x="599409" y="1207980"/>
                  <a:pt x="589650" y="1207980"/>
                  <a:pt x="579890" y="1207537"/>
                </a:cubicBezTo>
                <a:cubicBezTo>
                  <a:pt x="572792" y="1207093"/>
                  <a:pt x="565251" y="1206650"/>
                  <a:pt x="557709" y="1205763"/>
                </a:cubicBezTo>
                <a:cubicBezTo>
                  <a:pt x="551498" y="1205319"/>
                  <a:pt x="544844" y="1203988"/>
                  <a:pt x="538190" y="1203101"/>
                </a:cubicBezTo>
                <a:cubicBezTo>
                  <a:pt x="531535" y="1202214"/>
                  <a:pt x="525325" y="1201326"/>
                  <a:pt x="518670" y="1199995"/>
                </a:cubicBezTo>
                <a:cubicBezTo>
                  <a:pt x="508911" y="1198221"/>
                  <a:pt x="498264" y="1197333"/>
                  <a:pt x="488948" y="1195559"/>
                </a:cubicBezTo>
                <a:cubicBezTo>
                  <a:pt x="479631" y="1193341"/>
                  <a:pt x="471203" y="1191123"/>
                  <a:pt x="465879" y="1188018"/>
                </a:cubicBezTo>
                <a:lnTo>
                  <a:pt x="466146" y="1187824"/>
                </a:lnTo>
                <a:lnTo>
                  <a:pt x="452571" y="1183581"/>
                </a:lnTo>
                <a:cubicBezTo>
                  <a:pt x="449022" y="1181807"/>
                  <a:pt x="445029" y="1180032"/>
                  <a:pt x="440593" y="1178258"/>
                </a:cubicBezTo>
                <a:cubicBezTo>
                  <a:pt x="435713" y="1176927"/>
                  <a:pt x="431277" y="1175596"/>
                  <a:pt x="426841" y="1173822"/>
                </a:cubicBezTo>
                <a:cubicBezTo>
                  <a:pt x="421961" y="1172047"/>
                  <a:pt x="417524" y="1170716"/>
                  <a:pt x="412645" y="1168942"/>
                </a:cubicBezTo>
                <a:cubicBezTo>
                  <a:pt x="413089" y="1167167"/>
                  <a:pt x="414974" y="1166724"/>
                  <a:pt x="419077" y="1167389"/>
                </a:cubicBezTo>
                <a:close/>
                <a:moveTo>
                  <a:pt x="680216" y="1157878"/>
                </a:moveTo>
                <a:lnTo>
                  <a:pt x="673438" y="1158912"/>
                </a:lnTo>
                <a:lnTo>
                  <a:pt x="626563" y="1161279"/>
                </a:lnTo>
                <a:lnTo>
                  <a:pt x="641997" y="1163174"/>
                </a:lnTo>
                <a:cubicBezTo>
                  <a:pt x="642884" y="1162731"/>
                  <a:pt x="644215" y="1162731"/>
                  <a:pt x="645990" y="1162287"/>
                </a:cubicBezTo>
                <a:cubicBezTo>
                  <a:pt x="655306" y="1160957"/>
                  <a:pt x="664178" y="1160069"/>
                  <a:pt x="673494" y="1159182"/>
                </a:cubicBezTo>
                <a:cubicBezTo>
                  <a:pt x="674492" y="1158960"/>
                  <a:pt x="676128" y="1158655"/>
                  <a:pt x="678020" y="1158302"/>
                </a:cubicBezTo>
                <a:close/>
                <a:moveTo>
                  <a:pt x="722331" y="1151450"/>
                </a:moveTo>
                <a:lnTo>
                  <a:pt x="699310" y="1154964"/>
                </a:lnTo>
                <a:lnTo>
                  <a:pt x="707210" y="1155189"/>
                </a:lnTo>
                <a:cubicBezTo>
                  <a:pt x="712090" y="1154968"/>
                  <a:pt x="715749" y="1154080"/>
                  <a:pt x="718577" y="1153082"/>
                </a:cubicBezTo>
                <a:close/>
                <a:moveTo>
                  <a:pt x="806369" y="1150424"/>
                </a:moveTo>
                <a:lnTo>
                  <a:pt x="734163" y="1169653"/>
                </a:lnTo>
                <a:lnTo>
                  <a:pt x="770703" y="1161511"/>
                </a:lnTo>
                <a:close/>
                <a:moveTo>
                  <a:pt x="343440" y="1141437"/>
                </a:moveTo>
                <a:cubicBezTo>
                  <a:pt x="366952" y="1149866"/>
                  <a:pt x="382035" y="1157408"/>
                  <a:pt x="394456" y="1163174"/>
                </a:cubicBezTo>
                <a:cubicBezTo>
                  <a:pt x="400223" y="1165393"/>
                  <a:pt x="406434" y="1167167"/>
                  <a:pt x="412645" y="1168942"/>
                </a:cubicBezTo>
                <a:cubicBezTo>
                  <a:pt x="417524" y="1170716"/>
                  <a:pt x="421961" y="1172047"/>
                  <a:pt x="426397" y="1173821"/>
                </a:cubicBezTo>
                <a:cubicBezTo>
                  <a:pt x="430833" y="1175596"/>
                  <a:pt x="435269" y="1176927"/>
                  <a:pt x="440149" y="1178258"/>
                </a:cubicBezTo>
                <a:cubicBezTo>
                  <a:pt x="444586" y="1180032"/>
                  <a:pt x="448578" y="1181807"/>
                  <a:pt x="452127" y="1183581"/>
                </a:cubicBezTo>
                <a:cubicBezTo>
                  <a:pt x="451240" y="1184025"/>
                  <a:pt x="450352" y="1184912"/>
                  <a:pt x="449465" y="1185799"/>
                </a:cubicBezTo>
                <a:cubicBezTo>
                  <a:pt x="447247" y="1185355"/>
                  <a:pt x="444586" y="1184912"/>
                  <a:pt x="442367" y="1184468"/>
                </a:cubicBezTo>
                <a:cubicBezTo>
                  <a:pt x="433939" y="1181807"/>
                  <a:pt x="425510" y="1178258"/>
                  <a:pt x="417081" y="1175152"/>
                </a:cubicBezTo>
                <a:lnTo>
                  <a:pt x="404660" y="1170272"/>
                </a:lnTo>
                <a:cubicBezTo>
                  <a:pt x="400667" y="1168498"/>
                  <a:pt x="396231" y="1166723"/>
                  <a:pt x="392238" y="1164949"/>
                </a:cubicBezTo>
                <a:cubicBezTo>
                  <a:pt x="386471" y="1163174"/>
                  <a:pt x="381148" y="1160957"/>
                  <a:pt x="375824" y="1159182"/>
                </a:cubicBezTo>
                <a:cubicBezTo>
                  <a:pt x="370944" y="1156964"/>
                  <a:pt x="366064" y="1155189"/>
                  <a:pt x="361628" y="1152971"/>
                </a:cubicBezTo>
                <a:cubicBezTo>
                  <a:pt x="357192" y="1151197"/>
                  <a:pt x="353643" y="1148979"/>
                  <a:pt x="350538" y="1147204"/>
                </a:cubicBezTo>
                <a:cubicBezTo>
                  <a:pt x="347432" y="1144986"/>
                  <a:pt x="345214" y="1143212"/>
                  <a:pt x="343440" y="1141437"/>
                </a:cubicBezTo>
                <a:close/>
                <a:moveTo>
                  <a:pt x="364290" y="1130347"/>
                </a:moveTo>
                <a:cubicBezTo>
                  <a:pt x="372719" y="1134783"/>
                  <a:pt x="379817" y="1138775"/>
                  <a:pt x="388689" y="1142768"/>
                </a:cubicBezTo>
                <a:cubicBezTo>
                  <a:pt x="387802" y="1143212"/>
                  <a:pt x="386915" y="1143656"/>
                  <a:pt x="385584" y="1144543"/>
                </a:cubicBezTo>
                <a:cubicBezTo>
                  <a:pt x="376268" y="1140107"/>
                  <a:pt x="366508" y="1135227"/>
                  <a:pt x="357192" y="1130790"/>
                </a:cubicBezTo>
                <a:cubicBezTo>
                  <a:pt x="359854" y="1130790"/>
                  <a:pt x="361629" y="1130790"/>
                  <a:pt x="364290" y="1130347"/>
                </a:cubicBezTo>
                <a:close/>
                <a:moveTo>
                  <a:pt x="274235" y="1100181"/>
                </a:moveTo>
                <a:cubicBezTo>
                  <a:pt x="288874" y="1106391"/>
                  <a:pt x="296416" y="1112158"/>
                  <a:pt x="304401" y="1117038"/>
                </a:cubicBezTo>
                <a:cubicBezTo>
                  <a:pt x="306176" y="1119256"/>
                  <a:pt x="311943" y="1123692"/>
                  <a:pt x="310612" y="1124136"/>
                </a:cubicBezTo>
                <a:cubicBezTo>
                  <a:pt x="305288" y="1121474"/>
                  <a:pt x="300408" y="1119256"/>
                  <a:pt x="296416" y="1116594"/>
                </a:cubicBezTo>
                <a:cubicBezTo>
                  <a:pt x="292423" y="1114377"/>
                  <a:pt x="288874" y="1112158"/>
                  <a:pt x="285769" y="1109940"/>
                </a:cubicBezTo>
                <a:cubicBezTo>
                  <a:pt x="280002" y="1105948"/>
                  <a:pt x="276453" y="1102842"/>
                  <a:pt x="274235" y="1100181"/>
                </a:cubicBezTo>
                <a:close/>
                <a:moveTo>
                  <a:pt x="327133" y="1088797"/>
                </a:moveTo>
                <a:lnTo>
                  <a:pt x="327137" y="1088924"/>
                </a:lnTo>
                <a:lnTo>
                  <a:pt x="328635" y="1090737"/>
                </a:lnTo>
                <a:lnTo>
                  <a:pt x="328800" y="1089977"/>
                </a:lnTo>
                <a:close/>
                <a:moveTo>
                  <a:pt x="974993" y="1059677"/>
                </a:moveTo>
                <a:lnTo>
                  <a:pt x="973382" y="1059811"/>
                </a:lnTo>
                <a:cubicBezTo>
                  <a:pt x="965841" y="1066022"/>
                  <a:pt x="956081" y="1072676"/>
                  <a:pt x="946765" y="1078887"/>
                </a:cubicBezTo>
                <a:cubicBezTo>
                  <a:pt x="937449" y="1085098"/>
                  <a:pt x="927689" y="1089977"/>
                  <a:pt x="920591" y="1093083"/>
                </a:cubicBezTo>
                <a:cubicBezTo>
                  <a:pt x="914824" y="1096632"/>
                  <a:pt x="908614" y="1100181"/>
                  <a:pt x="901959" y="1104173"/>
                </a:cubicBezTo>
                <a:cubicBezTo>
                  <a:pt x="898410" y="1105504"/>
                  <a:pt x="895305" y="1107279"/>
                  <a:pt x="891756" y="1108609"/>
                </a:cubicBezTo>
                <a:cubicBezTo>
                  <a:pt x="888207" y="1109940"/>
                  <a:pt x="884658" y="1111271"/>
                  <a:pt x="881109" y="1113045"/>
                </a:cubicBezTo>
                <a:cubicBezTo>
                  <a:pt x="878447" y="1115264"/>
                  <a:pt x="873124" y="1117482"/>
                  <a:pt x="868244" y="1119700"/>
                </a:cubicBezTo>
                <a:cubicBezTo>
                  <a:pt x="863364" y="1121918"/>
                  <a:pt x="858928" y="1123692"/>
                  <a:pt x="858484" y="1125467"/>
                </a:cubicBezTo>
                <a:cubicBezTo>
                  <a:pt x="854048" y="1127241"/>
                  <a:pt x="849168" y="1129460"/>
                  <a:pt x="844288" y="1131234"/>
                </a:cubicBezTo>
                <a:cubicBezTo>
                  <a:pt x="839409" y="1133452"/>
                  <a:pt x="834529" y="1134783"/>
                  <a:pt x="829649" y="1136558"/>
                </a:cubicBezTo>
                <a:cubicBezTo>
                  <a:pt x="828762" y="1137445"/>
                  <a:pt x="826987" y="1139219"/>
                  <a:pt x="825656" y="1140550"/>
                </a:cubicBezTo>
                <a:cubicBezTo>
                  <a:pt x="823438" y="1141437"/>
                  <a:pt x="821664" y="1141881"/>
                  <a:pt x="819446" y="1142768"/>
                </a:cubicBezTo>
                <a:cubicBezTo>
                  <a:pt x="814122" y="1144099"/>
                  <a:pt x="808799" y="1144543"/>
                  <a:pt x="803919" y="1145430"/>
                </a:cubicBezTo>
                <a:cubicBezTo>
                  <a:pt x="796821" y="1147648"/>
                  <a:pt x="790167" y="1149866"/>
                  <a:pt x="783956" y="1151641"/>
                </a:cubicBezTo>
                <a:cubicBezTo>
                  <a:pt x="777745" y="1153415"/>
                  <a:pt x="771534" y="1155190"/>
                  <a:pt x="765768" y="1157408"/>
                </a:cubicBezTo>
                <a:cubicBezTo>
                  <a:pt x="759557" y="1159626"/>
                  <a:pt x="752902" y="1160957"/>
                  <a:pt x="745804" y="1163175"/>
                </a:cubicBezTo>
                <a:cubicBezTo>
                  <a:pt x="738706" y="1165393"/>
                  <a:pt x="730721" y="1167611"/>
                  <a:pt x="720962" y="1169386"/>
                </a:cubicBezTo>
                <a:cubicBezTo>
                  <a:pt x="697893" y="1170716"/>
                  <a:pt x="689465" y="1173378"/>
                  <a:pt x="685916" y="1175152"/>
                </a:cubicBezTo>
                <a:cubicBezTo>
                  <a:pt x="685472" y="1175596"/>
                  <a:pt x="685472" y="1176040"/>
                  <a:pt x="685029" y="1176484"/>
                </a:cubicBezTo>
                <a:lnTo>
                  <a:pt x="668178" y="1180696"/>
                </a:lnTo>
                <a:lnTo>
                  <a:pt x="668615" y="1180920"/>
                </a:lnTo>
                <a:lnTo>
                  <a:pt x="687327" y="1176241"/>
                </a:lnTo>
                <a:lnTo>
                  <a:pt x="687690" y="1175152"/>
                </a:lnTo>
                <a:cubicBezTo>
                  <a:pt x="691239" y="1172935"/>
                  <a:pt x="700112" y="1170716"/>
                  <a:pt x="722737" y="1169386"/>
                </a:cubicBezTo>
                <a:cubicBezTo>
                  <a:pt x="732052" y="1167611"/>
                  <a:pt x="740038" y="1165393"/>
                  <a:pt x="747579" y="1163175"/>
                </a:cubicBezTo>
                <a:cubicBezTo>
                  <a:pt x="754677" y="1160957"/>
                  <a:pt x="761331" y="1159626"/>
                  <a:pt x="767542" y="1157408"/>
                </a:cubicBezTo>
                <a:cubicBezTo>
                  <a:pt x="773753" y="1155633"/>
                  <a:pt x="779520" y="1153859"/>
                  <a:pt x="785731" y="1151641"/>
                </a:cubicBezTo>
                <a:cubicBezTo>
                  <a:pt x="791942" y="1149866"/>
                  <a:pt x="798152" y="1147648"/>
                  <a:pt x="805694" y="1145430"/>
                </a:cubicBezTo>
                <a:cubicBezTo>
                  <a:pt x="811017" y="1144543"/>
                  <a:pt x="816340" y="1144099"/>
                  <a:pt x="821221" y="1142768"/>
                </a:cubicBezTo>
                <a:lnTo>
                  <a:pt x="810710" y="1149075"/>
                </a:lnTo>
                <a:lnTo>
                  <a:pt x="811017" y="1148979"/>
                </a:lnTo>
                <a:cubicBezTo>
                  <a:pt x="814566" y="1146761"/>
                  <a:pt x="819002" y="1144099"/>
                  <a:pt x="822108" y="1142324"/>
                </a:cubicBezTo>
                <a:cubicBezTo>
                  <a:pt x="824326" y="1141437"/>
                  <a:pt x="826100" y="1140994"/>
                  <a:pt x="828318" y="1140107"/>
                </a:cubicBezTo>
                <a:lnTo>
                  <a:pt x="828732" y="1139992"/>
                </a:lnTo>
                <a:lnTo>
                  <a:pt x="831424" y="1137001"/>
                </a:lnTo>
                <a:cubicBezTo>
                  <a:pt x="836304" y="1135227"/>
                  <a:pt x="841183" y="1133452"/>
                  <a:pt x="846063" y="1131678"/>
                </a:cubicBezTo>
                <a:cubicBezTo>
                  <a:pt x="850943" y="1129460"/>
                  <a:pt x="855823" y="1127685"/>
                  <a:pt x="860259" y="1125911"/>
                </a:cubicBezTo>
                <a:cubicBezTo>
                  <a:pt x="860703" y="1124136"/>
                  <a:pt x="865139" y="1122362"/>
                  <a:pt x="870019" y="1120143"/>
                </a:cubicBezTo>
                <a:cubicBezTo>
                  <a:pt x="874899" y="1117926"/>
                  <a:pt x="880222" y="1115707"/>
                  <a:pt x="882884" y="1113489"/>
                </a:cubicBezTo>
                <a:cubicBezTo>
                  <a:pt x="886433" y="1112158"/>
                  <a:pt x="889982" y="1110828"/>
                  <a:pt x="893531" y="1109053"/>
                </a:cubicBezTo>
                <a:lnTo>
                  <a:pt x="900832" y="1105879"/>
                </a:lnTo>
                <a:lnTo>
                  <a:pt x="904621" y="1103286"/>
                </a:lnTo>
                <a:cubicBezTo>
                  <a:pt x="910832" y="1099293"/>
                  <a:pt x="917486" y="1095744"/>
                  <a:pt x="923253" y="1092196"/>
                </a:cubicBezTo>
                <a:cubicBezTo>
                  <a:pt x="930351" y="1089534"/>
                  <a:pt x="939667" y="1084210"/>
                  <a:pt x="949427" y="1078000"/>
                </a:cubicBezTo>
                <a:close/>
                <a:moveTo>
                  <a:pt x="214270" y="1053542"/>
                </a:moveTo>
                <a:lnTo>
                  <a:pt x="215955" y="1054987"/>
                </a:lnTo>
                <a:lnTo>
                  <a:pt x="216529" y="1055280"/>
                </a:lnTo>
                <a:close/>
                <a:moveTo>
                  <a:pt x="977971" y="1041961"/>
                </a:moveTo>
                <a:lnTo>
                  <a:pt x="977819" y="1042066"/>
                </a:lnTo>
                <a:lnTo>
                  <a:pt x="977819" y="1042193"/>
                </a:lnTo>
                <a:lnTo>
                  <a:pt x="978524" y="1042293"/>
                </a:lnTo>
                <a:lnTo>
                  <a:pt x="978706" y="1042066"/>
                </a:lnTo>
                <a:close/>
                <a:moveTo>
                  <a:pt x="987555" y="1035339"/>
                </a:moveTo>
                <a:lnTo>
                  <a:pt x="984936" y="1037149"/>
                </a:lnTo>
                <a:lnTo>
                  <a:pt x="984473" y="1037630"/>
                </a:lnTo>
                <a:lnTo>
                  <a:pt x="986269" y="1036480"/>
                </a:lnTo>
                <a:close/>
                <a:moveTo>
                  <a:pt x="178048" y="1012994"/>
                </a:moveTo>
                <a:lnTo>
                  <a:pt x="194802" y="1032720"/>
                </a:lnTo>
                <a:lnTo>
                  <a:pt x="181518" y="1016779"/>
                </a:lnTo>
                <a:close/>
                <a:moveTo>
                  <a:pt x="1018965" y="1012981"/>
                </a:moveTo>
                <a:lnTo>
                  <a:pt x="1018925" y="1012995"/>
                </a:lnTo>
                <a:lnTo>
                  <a:pt x="1018632" y="1015005"/>
                </a:lnTo>
                <a:cubicBezTo>
                  <a:pt x="1015083" y="1018554"/>
                  <a:pt x="1013752" y="1020772"/>
                  <a:pt x="1011534" y="1022991"/>
                </a:cubicBezTo>
                <a:cubicBezTo>
                  <a:pt x="1009759" y="1025208"/>
                  <a:pt x="1007541" y="1027870"/>
                  <a:pt x="1003105" y="1032306"/>
                </a:cubicBezTo>
                <a:lnTo>
                  <a:pt x="1003613" y="1032189"/>
                </a:lnTo>
                <a:lnTo>
                  <a:pt x="1011534" y="1023434"/>
                </a:lnTo>
                <a:cubicBezTo>
                  <a:pt x="1013308" y="1021216"/>
                  <a:pt x="1015083" y="1018998"/>
                  <a:pt x="1018632" y="1015449"/>
                </a:cubicBezTo>
                <a:cubicBezTo>
                  <a:pt x="1019187" y="1014007"/>
                  <a:pt x="1019269" y="1013231"/>
                  <a:pt x="1018965" y="1012981"/>
                </a:cubicBezTo>
                <a:close/>
                <a:moveTo>
                  <a:pt x="221408" y="1002992"/>
                </a:moveTo>
                <a:lnTo>
                  <a:pt x="222287" y="1004061"/>
                </a:lnTo>
                <a:lnTo>
                  <a:pt x="222331" y="1003915"/>
                </a:lnTo>
                <a:close/>
                <a:moveTo>
                  <a:pt x="155788" y="992824"/>
                </a:moveTo>
                <a:cubicBezTo>
                  <a:pt x="157119" y="991493"/>
                  <a:pt x="161555" y="993711"/>
                  <a:pt x="167322" y="1000366"/>
                </a:cubicBezTo>
                <a:lnTo>
                  <a:pt x="167889" y="1001033"/>
                </a:lnTo>
                <a:lnTo>
                  <a:pt x="173145" y="1002196"/>
                </a:lnTo>
                <a:cubicBezTo>
                  <a:pt x="175862" y="1004025"/>
                  <a:pt x="179522" y="1007464"/>
                  <a:pt x="185067" y="1013230"/>
                </a:cubicBezTo>
                <a:cubicBezTo>
                  <a:pt x="190834" y="1018111"/>
                  <a:pt x="197045" y="1022547"/>
                  <a:pt x="201481" y="1026539"/>
                </a:cubicBezTo>
                <a:cubicBezTo>
                  <a:pt x="205917" y="1030532"/>
                  <a:pt x="208579" y="1034081"/>
                  <a:pt x="208579" y="1036299"/>
                </a:cubicBezTo>
                <a:cubicBezTo>
                  <a:pt x="209910" y="1038073"/>
                  <a:pt x="210797" y="1039404"/>
                  <a:pt x="212571" y="1041179"/>
                </a:cubicBezTo>
                <a:cubicBezTo>
                  <a:pt x="218339" y="1046058"/>
                  <a:pt x="223218" y="1050495"/>
                  <a:pt x="229429" y="1055375"/>
                </a:cubicBezTo>
                <a:cubicBezTo>
                  <a:pt x="228098" y="1057149"/>
                  <a:pt x="225880" y="1058036"/>
                  <a:pt x="224549" y="1059367"/>
                </a:cubicBezTo>
                <a:lnTo>
                  <a:pt x="208850" y="1041923"/>
                </a:lnTo>
                <a:lnTo>
                  <a:pt x="208136" y="1042066"/>
                </a:lnTo>
                <a:lnTo>
                  <a:pt x="222992" y="1058573"/>
                </a:lnTo>
                <a:lnTo>
                  <a:pt x="224549" y="1059367"/>
                </a:lnTo>
                <a:cubicBezTo>
                  <a:pt x="225880" y="1058036"/>
                  <a:pt x="227655" y="1056705"/>
                  <a:pt x="229429" y="1055375"/>
                </a:cubicBezTo>
                <a:cubicBezTo>
                  <a:pt x="242738" y="1066909"/>
                  <a:pt x="256934" y="1078443"/>
                  <a:pt x="271573" y="1088646"/>
                </a:cubicBezTo>
                <a:cubicBezTo>
                  <a:pt x="268912" y="1089533"/>
                  <a:pt x="266694" y="1090421"/>
                  <a:pt x="263145" y="1091308"/>
                </a:cubicBezTo>
                <a:cubicBezTo>
                  <a:pt x="264475" y="1092195"/>
                  <a:pt x="264919" y="1092639"/>
                  <a:pt x="266250" y="1093526"/>
                </a:cubicBezTo>
                <a:cubicBezTo>
                  <a:pt x="261814" y="1093526"/>
                  <a:pt x="258265" y="1093970"/>
                  <a:pt x="253828" y="1093970"/>
                </a:cubicBezTo>
                <a:cubicBezTo>
                  <a:pt x="251167" y="1092195"/>
                  <a:pt x="248505" y="1090421"/>
                  <a:pt x="245843" y="1088646"/>
                </a:cubicBezTo>
                <a:cubicBezTo>
                  <a:pt x="243181" y="1086872"/>
                  <a:pt x="240964" y="1084654"/>
                  <a:pt x="238302" y="1082879"/>
                </a:cubicBezTo>
                <a:cubicBezTo>
                  <a:pt x="232091" y="1077556"/>
                  <a:pt x="225437" y="1072676"/>
                  <a:pt x="219670" y="1067352"/>
                </a:cubicBezTo>
                <a:cubicBezTo>
                  <a:pt x="213902" y="1062029"/>
                  <a:pt x="208136" y="1056705"/>
                  <a:pt x="202368" y="1051826"/>
                </a:cubicBezTo>
                <a:cubicBezTo>
                  <a:pt x="196601" y="1046502"/>
                  <a:pt x="191721" y="1041179"/>
                  <a:pt x="186398" y="1036299"/>
                </a:cubicBezTo>
                <a:cubicBezTo>
                  <a:pt x="183736" y="1033637"/>
                  <a:pt x="181074" y="1030975"/>
                  <a:pt x="178857" y="1028757"/>
                </a:cubicBezTo>
                <a:cubicBezTo>
                  <a:pt x="176638" y="1026096"/>
                  <a:pt x="173977" y="1023434"/>
                  <a:pt x="171759" y="1020772"/>
                </a:cubicBezTo>
                <a:cubicBezTo>
                  <a:pt x="172202" y="1019885"/>
                  <a:pt x="176638" y="1022547"/>
                  <a:pt x="174420" y="1017223"/>
                </a:cubicBezTo>
                <a:cubicBezTo>
                  <a:pt x="177525" y="1019885"/>
                  <a:pt x="180631" y="1022547"/>
                  <a:pt x="183293" y="1025208"/>
                </a:cubicBezTo>
                <a:cubicBezTo>
                  <a:pt x="186842" y="1027870"/>
                  <a:pt x="189947" y="1030532"/>
                  <a:pt x="193052" y="1032750"/>
                </a:cubicBezTo>
                <a:cubicBezTo>
                  <a:pt x="197045" y="1037186"/>
                  <a:pt x="201038" y="1041179"/>
                  <a:pt x="205030" y="1045615"/>
                </a:cubicBezTo>
                <a:lnTo>
                  <a:pt x="206048" y="1046488"/>
                </a:lnTo>
                <a:lnTo>
                  <a:pt x="193052" y="1032750"/>
                </a:lnTo>
                <a:cubicBezTo>
                  <a:pt x="189947" y="1030088"/>
                  <a:pt x="186842" y="1027870"/>
                  <a:pt x="183736" y="1025208"/>
                </a:cubicBezTo>
                <a:cubicBezTo>
                  <a:pt x="180631" y="1022547"/>
                  <a:pt x="177969" y="1019885"/>
                  <a:pt x="174864" y="1017223"/>
                </a:cubicBezTo>
                <a:cubicBezTo>
                  <a:pt x="171759" y="1013230"/>
                  <a:pt x="168210" y="1009238"/>
                  <a:pt x="165104" y="1005245"/>
                </a:cubicBezTo>
                <a:cubicBezTo>
                  <a:pt x="161999" y="1001253"/>
                  <a:pt x="158893" y="996817"/>
                  <a:pt x="155788" y="992824"/>
                </a:cubicBezTo>
                <a:close/>
                <a:moveTo>
                  <a:pt x="1133086" y="922288"/>
                </a:moveTo>
                <a:lnTo>
                  <a:pt x="1132861" y="922385"/>
                </a:lnTo>
                <a:lnTo>
                  <a:pt x="1128016" y="934013"/>
                </a:lnTo>
                <a:close/>
                <a:moveTo>
                  <a:pt x="1128429" y="866712"/>
                </a:moveTo>
                <a:lnTo>
                  <a:pt x="1116672" y="883693"/>
                </a:lnTo>
                <a:cubicBezTo>
                  <a:pt x="1114454" y="887242"/>
                  <a:pt x="1112680" y="890791"/>
                  <a:pt x="1110905" y="894340"/>
                </a:cubicBezTo>
                <a:cubicBezTo>
                  <a:pt x="1108687" y="897889"/>
                  <a:pt x="1106913" y="900995"/>
                  <a:pt x="1105138" y="904100"/>
                </a:cubicBezTo>
                <a:cubicBezTo>
                  <a:pt x="1100702" y="910310"/>
                  <a:pt x="1096266" y="916521"/>
                  <a:pt x="1091386" y="922288"/>
                </a:cubicBezTo>
                <a:cubicBezTo>
                  <a:pt x="1087393" y="928499"/>
                  <a:pt x="1083844" y="934266"/>
                  <a:pt x="1079408" y="940477"/>
                </a:cubicBezTo>
                <a:cubicBezTo>
                  <a:pt x="1075859" y="945357"/>
                  <a:pt x="1072310" y="950236"/>
                  <a:pt x="1068761" y="955116"/>
                </a:cubicBezTo>
                <a:lnTo>
                  <a:pt x="1067873" y="955659"/>
                </a:lnTo>
                <a:lnTo>
                  <a:pt x="1067147" y="956735"/>
                </a:lnTo>
                <a:lnTo>
                  <a:pt x="1068317" y="956004"/>
                </a:lnTo>
                <a:cubicBezTo>
                  <a:pt x="1071866" y="951124"/>
                  <a:pt x="1075415" y="946244"/>
                  <a:pt x="1078964" y="941364"/>
                </a:cubicBezTo>
                <a:cubicBezTo>
                  <a:pt x="1082957" y="935154"/>
                  <a:pt x="1086950" y="929386"/>
                  <a:pt x="1090942" y="923176"/>
                </a:cubicBezTo>
                <a:cubicBezTo>
                  <a:pt x="1095822" y="917409"/>
                  <a:pt x="1100258" y="911198"/>
                  <a:pt x="1104694" y="904987"/>
                </a:cubicBezTo>
                <a:cubicBezTo>
                  <a:pt x="1106469" y="901882"/>
                  <a:pt x="1108687" y="898777"/>
                  <a:pt x="1110462" y="895228"/>
                </a:cubicBezTo>
                <a:cubicBezTo>
                  <a:pt x="1112236" y="891679"/>
                  <a:pt x="1114454" y="888130"/>
                  <a:pt x="1116229" y="884581"/>
                </a:cubicBezTo>
                <a:cubicBezTo>
                  <a:pt x="1120221" y="877483"/>
                  <a:pt x="1124658" y="871272"/>
                  <a:pt x="1128207" y="867279"/>
                </a:cubicBezTo>
                <a:close/>
                <a:moveTo>
                  <a:pt x="1174343" y="860625"/>
                </a:moveTo>
                <a:cubicBezTo>
                  <a:pt x="1173012" y="866392"/>
                  <a:pt x="1171238" y="871716"/>
                  <a:pt x="1168576" y="877926"/>
                </a:cubicBezTo>
                <a:cubicBezTo>
                  <a:pt x="1165914" y="883694"/>
                  <a:pt x="1162809" y="889904"/>
                  <a:pt x="1158373" y="896558"/>
                </a:cubicBezTo>
                <a:cubicBezTo>
                  <a:pt x="1154824" y="903656"/>
                  <a:pt x="1151275" y="910311"/>
                  <a:pt x="1148169" y="915634"/>
                </a:cubicBezTo>
                <a:cubicBezTo>
                  <a:pt x="1144620" y="920958"/>
                  <a:pt x="1141515" y="924950"/>
                  <a:pt x="1138854" y="927612"/>
                </a:cubicBezTo>
                <a:lnTo>
                  <a:pt x="1145064" y="915190"/>
                </a:lnTo>
                <a:cubicBezTo>
                  <a:pt x="1146395" y="911198"/>
                  <a:pt x="1148613" y="907205"/>
                  <a:pt x="1150388" y="902769"/>
                </a:cubicBezTo>
                <a:cubicBezTo>
                  <a:pt x="1152162" y="900107"/>
                  <a:pt x="1153049" y="898333"/>
                  <a:pt x="1154380" y="896115"/>
                </a:cubicBezTo>
                <a:cubicBezTo>
                  <a:pt x="1156155" y="893009"/>
                  <a:pt x="1157929" y="890348"/>
                  <a:pt x="1159703" y="887242"/>
                </a:cubicBezTo>
                <a:cubicBezTo>
                  <a:pt x="1161478" y="884137"/>
                  <a:pt x="1162809" y="881475"/>
                  <a:pt x="1164584" y="878370"/>
                </a:cubicBezTo>
                <a:cubicBezTo>
                  <a:pt x="1167689" y="872603"/>
                  <a:pt x="1171238" y="866836"/>
                  <a:pt x="1174343" y="860625"/>
                </a:cubicBezTo>
                <a:close/>
                <a:moveTo>
                  <a:pt x="1145629" y="822598"/>
                </a:moveTo>
                <a:lnTo>
                  <a:pt x="1134861" y="841549"/>
                </a:lnTo>
                <a:lnTo>
                  <a:pt x="1134663" y="842005"/>
                </a:lnTo>
                <a:lnTo>
                  <a:pt x="1145508" y="822917"/>
                </a:lnTo>
                <a:close/>
                <a:moveTo>
                  <a:pt x="1151534" y="779676"/>
                </a:moveTo>
                <a:lnTo>
                  <a:pt x="1138592" y="815036"/>
                </a:lnTo>
                <a:cubicBezTo>
                  <a:pt x="1130511" y="834143"/>
                  <a:pt x="1121413" y="852715"/>
                  <a:pt x="1111368" y="870685"/>
                </a:cubicBezTo>
                <a:lnTo>
                  <a:pt x="1107381" y="876987"/>
                </a:lnTo>
                <a:lnTo>
                  <a:pt x="1107356" y="877039"/>
                </a:lnTo>
                <a:cubicBezTo>
                  <a:pt x="1105582" y="881475"/>
                  <a:pt x="1102033" y="887242"/>
                  <a:pt x="1098040" y="893009"/>
                </a:cubicBezTo>
                <a:cubicBezTo>
                  <a:pt x="1094047" y="898777"/>
                  <a:pt x="1090499" y="904987"/>
                  <a:pt x="1088724" y="910311"/>
                </a:cubicBezTo>
                <a:cubicBezTo>
                  <a:pt x="1085618" y="914303"/>
                  <a:pt x="1081626" y="918739"/>
                  <a:pt x="1078077" y="923619"/>
                </a:cubicBezTo>
                <a:cubicBezTo>
                  <a:pt x="1074528" y="928499"/>
                  <a:pt x="1071423" y="933822"/>
                  <a:pt x="1069205" y="938703"/>
                </a:cubicBezTo>
                <a:cubicBezTo>
                  <a:pt x="1056339" y="956447"/>
                  <a:pt x="1035489" y="979072"/>
                  <a:pt x="1016857" y="997704"/>
                </a:cubicBezTo>
                <a:cubicBezTo>
                  <a:pt x="1011090" y="1002584"/>
                  <a:pt x="1005323" y="1007464"/>
                  <a:pt x="999556" y="1012344"/>
                </a:cubicBezTo>
                <a:lnTo>
                  <a:pt x="997896" y="1013605"/>
                </a:lnTo>
                <a:lnTo>
                  <a:pt x="997180" y="1014331"/>
                </a:lnTo>
                <a:lnTo>
                  <a:pt x="989945" y="1020228"/>
                </a:lnTo>
                <a:lnTo>
                  <a:pt x="984029" y="1026983"/>
                </a:lnTo>
                <a:cubicBezTo>
                  <a:pt x="976931" y="1032750"/>
                  <a:pt x="969834" y="1038074"/>
                  <a:pt x="962292" y="1043397"/>
                </a:cubicBezTo>
                <a:lnTo>
                  <a:pt x="958886" y="1045548"/>
                </a:lnTo>
                <a:lnTo>
                  <a:pt x="949634" y="1053091"/>
                </a:lnTo>
                <a:lnTo>
                  <a:pt x="948298" y="1053958"/>
                </a:lnTo>
                <a:lnTo>
                  <a:pt x="946321" y="1055819"/>
                </a:lnTo>
                <a:cubicBezTo>
                  <a:pt x="940554" y="1059811"/>
                  <a:pt x="934787" y="1063804"/>
                  <a:pt x="929020" y="1067353"/>
                </a:cubicBezTo>
                <a:cubicBezTo>
                  <a:pt x="923253" y="1070902"/>
                  <a:pt x="917486" y="1074451"/>
                  <a:pt x="911719" y="1078000"/>
                </a:cubicBezTo>
                <a:lnTo>
                  <a:pt x="909739" y="1079003"/>
                </a:lnTo>
                <a:lnTo>
                  <a:pt x="898024" y="1086612"/>
                </a:lnTo>
                <a:lnTo>
                  <a:pt x="894392" y="1088444"/>
                </a:lnTo>
                <a:lnTo>
                  <a:pt x="890869" y="1090864"/>
                </a:lnTo>
                <a:cubicBezTo>
                  <a:pt x="887320" y="1093083"/>
                  <a:pt x="883327" y="1095301"/>
                  <a:pt x="878891" y="1097519"/>
                </a:cubicBezTo>
                <a:lnTo>
                  <a:pt x="867700" y="1101908"/>
                </a:lnTo>
                <a:lnTo>
                  <a:pt x="842756" y="1114489"/>
                </a:lnTo>
                <a:cubicBezTo>
                  <a:pt x="823769" y="1122796"/>
                  <a:pt x="804240" y="1130094"/>
                  <a:pt x="784237" y="1136315"/>
                </a:cubicBezTo>
                <a:lnTo>
                  <a:pt x="743458" y="1146800"/>
                </a:lnTo>
                <a:lnTo>
                  <a:pt x="776415" y="1140550"/>
                </a:lnTo>
                <a:cubicBezTo>
                  <a:pt x="778632" y="1140106"/>
                  <a:pt x="780407" y="1139663"/>
                  <a:pt x="782625" y="1139219"/>
                </a:cubicBezTo>
                <a:cubicBezTo>
                  <a:pt x="787505" y="1135227"/>
                  <a:pt x="797265" y="1133008"/>
                  <a:pt x="802588" y="1132121"/>
                </a:cubicBezTo>
                <a:cubicBezTo>
                  <a:pt x="807024" y="1130790"/>
                  <a:pt x="811460" y="1129459"/>
                  <a:pt x="815009" y="1128129"/>
                </a:cubicBezTo>
                <a:cubicBezTo>
                  <a:pt x="820333" y="1123249"/>
                  <a:pt x="830536" y="1120587"/>
                  <a:pt x="834973" y="1117925"/>
                </a:cubicBezTo>
                <a:cubicBezTo>
                  <a:pt x="842514" y="1115263"/>
                  <a:pt x="850056" y="1112602"/>
                  <a:pt x="857597" y="1109940"/>
                </a:cubicBezTo>
                <a:lnTo>
                  <a:pt x="872092" y="1104255"/>
                </a:lnTo>
                <a:lnTo>
                  <a:pt x="878447" y="1100624"/>
                </a:lnTo>
                <a:lnTo>
                  <a:pt x="884214" y="1098850"/>
                </a:lnTo>
                <a:lnTo>
                  <a:pt x="892200" y="1094413"/>
                </a:lnTo>
                <a:lnTo>
                  <a:pt x="894298" y="1092955"/>
                </a:lnTo>
                <a:lnTo>
                  <a:pt x="899741" y="1087759"/>
                </a:lnTo>
                <a:cubicBezTo>
                  <a:pt x="903290" y="1085541"/>
                  <a:pt x="907727" y="1082879"/>
                  <a:pt x="911719" y="1080661"/>
                </a:cubicBezTo>
                <a:lnTo>
                  <a:pt x="925346" y="1073982"/>
                </a:lnTo>
                <a:lnTo>
                  <a:pt x="930351" y="1070901"/>
                </a:lnTo>
                <a:cubicBezTo>
                  <a:pt x="936118" y="1067352"/>
                  <a:pt x="941885" y="1063360"/>
                  <a:pt x="947652" y="1059367"/>
                </a:cubicBezTo>
                <a:cubicBezTo>
                  <a:pt x="948983" y="1056705"/>
                  <a:pt x="952089" y="1054487"/>
                  <a:pt x="955194" y="1052269"/>
                </a:cubicBezTo>
                <a:cubicBezTo>
                  <a:pt x="958299" y="1050051"/>
                  <a:pt x="961404" y="1047833"/>
                  <a:pt x="963623" y="1046946"/>
                </a:cubicBezTo>
                <a:cubicBezTo>
                  <a:pt x="970721" y="1041622"/>
                  <a:pt x="978262" y="1036299"/>
                  <a:pt x="985360" y="1030532"/>
                </a:cubicBezTo>
                <a:cubicBezTo>
                  <a:pt x="988022" y="1024321"/>
                  <a:pt x="996451" y="1018998"/>
                  <a:pt x="1000887" y="1015892"/>
                </a:cubicBezTo>
                <a:cubicBezTo>
                  <a:pt x="1006654" y="1011013"/>
                  <a:pt x="1012421" y="1006132"/>
                  <a:pt x="1018188" y="1001253"/>
                </a:cubicBezTo>
                <a:cubicBezTo>
                  <a:pt x="1036820" y="982621"/>
                  <a:pt x="1057671" y="959996"/>
                  <a:pt x="1070535" y="942251"/>
                </a:cubicBezTo>
                <a:lnTo>
                  <a:pt x="1077739" y="930004"/>
                </a:lnTo>
                <a:lnTo>
                  <a:pt x="1078077" y="928942"/>
                </a:lnTo>
                <a:cubicBezTo>
                  <a:pt x="1081626" y="923619"/>
                  <a:pt x="1086062" y="917408"/>
                  <a:pt x="1089611" y="911198"/>
                </a:cubicBezTo>
                <a:cubicBezTo>
                  <a:pt x="1090942" y="909423"/>
                  <a:pt x="1091830" y="907649"/>
                  <a:pt x="1093160" y="905874"/>
                </a:cubicBezTo>
                <a:lnTo>
                  <a:pt x="1097879" y="899329"/>
                </a:lnTo>
                <a:lnTo>
                  <a:pt x="1099371" y="896558"/>
                </a:lnTo>
                <a:cubicBezTo>
                  <a:pt x="1103363" y="890791"/>
                  <a:pt x="1106469" y="885024"/>
                  <a:pt x="1108687" y="880588"/>
                </a:cubicBezTo>
                <a:cubicBezTo>
                  <a:pt x="1115785" y="868167"/>
                  <a:pt x="1121108" y="855745"/>
                  <a:pt x="1126875" y="842880"/>
                </a:cubicBezTo>
                <a:cubicBezTo>
                  <a:pt x="1132199" y="830015"/>
                  <a:pt x="1137966" y="817150"/>
                  <a:pt x="1144620" y="802511"/>
                </a:cubicBezTo>
                <a:cubicBezTo>
                  <a:pt x="1145286" y="798518"/>
                  <a:pt x="1147948" y="791753"/>
                  <a:pt x="1149833" y="786096"/>
                </a:cubicBezTo>
                <a:close/>
                <a:moveTo>
                  <a:pt x="1217130" y="731798"/>
                </a:moveTo>
                <a:lnTo>
                  <a:pt x="1217130" y="758481"/>
                </a:lnTo>
                <a:lnTo>
                  <a:pt x="1212051" y="779886"/>
                </a:lnTo>
                <a:cubicBezTo>
                  <a:pt x="1206727" y="785209"/>
                  <a:pt x="1207171" y="777224"/>
                  <a:pt x="1200961" y="784766"/>
                </a:cubicBezTo>
                <a:cubicBezTo>
                  <a:pt x="1200961" y="784322"/>
                  <a:pt x="1201404" y="782547"/>
                  <a:pt x="1201848" y="782104"/>
                </a:cubicBezTo>
                <a:cubicBezTo>
                  <a:pt x="1202291" y="775006"/>
                  <a:pt x="1200517" y="773675"/>
                  <a:pt x="1203622" y="763472"/>
                </a:cubicBezTo>
                <a:cubicBezTo>
                  <a:pt x="1205840" y="757261"/>
                  <a:pt x="1208502" y="750607"/>
                  <a:pt x="1210276" y="743953"/>
                </a:cubicBezTo>
                <a:lnTo>
                  <a:pt x="1215600" y="740848"/>
                </a:lnTo>
                <a:lnTo>
                  <a:pt x="1215600" y="740847"/>
                </a:lnTo>
                <a:close/>
                <a:moveTo>
                  <a:pt x="1204263" y="714112"/>
                </a:moveTo>
                <a:lnTo>
                  <a:pt x="1204104" y="714897"/>
                </a:lnTo>
                <a:lnTo>
                  <a:pt x="1205396" y="716448"/>
                </a:lnTo>
                <a:cubicBezTo>
                  <a:pt x="1206727" y="717779"/>
                  <a:pt x="1208058" y="719554"/>
                  <a:pt x="1209389" y="720884"/>
                </a:cubicBezTo>
                <a:cubicBezTo>
                  <a:pt x="1210276" y="719997"/>
                  <a:pt x="1211164" y="719110"/>
                  <a:pt x="1212051" y="719110"/>
                </a:cubicBezTo>
                <a:lnTo>
                  <a:pt x="1212118" y="718769"/>
                </a:lnTo>
                <a:lnTo>
                  <a:pt x="1210276" y="719997"/>
                </a:lnTo>
                <a:cubicBezTo>
                  <a:pt x="1208502" y="719110"/>
                  <a:pt x="1207171" y="717335"/>
                  <a:pt x="1205840" y="716004"/>
                </a:cubicBezTo>
                <a:close/>
                <a:moveTo>
                  <a:pt x="1200309" y="663718"/>
                </a:moveTo>
                <a:lnTo>
                  <a:pt x="1199999" y="663735"/>
                </a:lnTo>
                <a:lnTo>
                  <a:pt x="1199438" y="663766"/>
                </a:lnTo>
                <a:lnTo>
                  <a:pt x="1199629" y="665875"/>
                </a:lnTo>
                <a:cubicBezTo>
                  <a:pt x="1199629" y="669868"/>
                  <a:pt x="1199629" y="672973"/>
                  <a:pt x="1199186" y="676966"/>
                </a:cubicBezTo>
                <a:cubicBezTo>
                  <a:pt x="1198742" y="679184"/>
                  <a:pt x="1198299" y="680958"/>
                  <a:pt x="1197412" y="683620"/>
                </a:cubicBezTo>
                <a:cubicBezTo>
                  <a:pt x="1193863" y="689387"/>
                  <a:pt x="1190314" y="695154"/>
                  <a:pt x="1186765" y="700478"/>
                </a:cubicBezTo>
                <a:cubicBezTo>
                  <a:pt x="1185877" y="705801"/>
                  <a:pt x="1185434" y="710237"/>
                  <a:pt x="1184103" y="715117"/>
                </a:cubicBezTo>
                <a:lnTo>
                  <a:pt x="1181441" y="719997"/>
                </a:lnTo>
                <a:cubicBezTo>
                  <a:pt x="1180110" y="727095"/>
                  <a:pt x="1178779" y="733750"/>
                  <a:pt x="1177005" y="741291"/>
                </a:cubicBezTo>
                <a:cubicBezTo>
                  <a:pt x="1175230" y="747058"/>
                  <a:pt x="1173899" y="752382"/>
                  <a:pt x="1172125" y="758148"/>
                </a:cubicBezTo>
                <a:cubicBezTo>
                  <a:pt x="1170350" y="763916"/>
                  <a:pt x="1169020" y="769239"/>
                  <a:pt x="1166801" y="774563"/>
                </a:cubicBezTo>
                <a:cubicBezTo>
                  <a:pt x="1165914" y="778999"/>
                  <a:pt x="1165027" y="782991"/>
                  <a:pt x="1163696" y="787427"/>
                </a:cubicBezTo>
                <a:cubicBezTo>
                  <a:pt x="1162809" y="791864"/>
                  <a:pt x="1161922" y="796300"/>
                  <a:pt x="1160147" y="800736"/>
                </a:cubicBezTo>
                <a:lnTo>
                  <a:pt x="1162978" y="796333"/>
                </a:lnTo>
                <a:lnTo>
                  <a:pt x="1165471" y="786984"/>
                </a:lnTo>
                <a:cubicBezTo>
                  <a:pt x="1165914" y="782104"/>
                  <a:pt x="1166801" y="778111"/>
                  <a:pt x="1167689" y="773675"/>
                </a:cubicBezTo>
                <a:cubicBezTo>
                  <a:pt x="1169463" y="768352"/>
                  <a:pt x="1171238" y="762585"/>
                  <a:pt x="1173012" y="757261"/>
                </a:cubicBezTo>
                <a:cubicBezTo>
                  <a:pt x="1174787" y="751494"/>
                  <a:pt x="1176118" y="746170"/>
                  <a:pt x="1177892" y="740404"/>
                </a:cubicBezTo>
                <a:cubicBezTo>
                  <a:pt x="1179667" y="733306"/>
                  <a:pt x="1180554" y="726651"/>
                  <a:pt x="1182328" y="719110"/>
                </a:cubicBezTo>
                <a:lnTo>
                  <a:pt x="1184990" y="714230"/>
                </a:lnTo>
                <a:cubicBezTo>
                  <a:pt x="1186321" y="709350"/>
                  <a:pt x="1186765" y="704914"/>
                  <a:pt x="1187652" y="699591"/>
                </a:cubicBezTo>
                <a:cubicBezTo>
                  <a:pt x="1191201" y="693823"/>
                  <a:pt x="1194750" y="688500"/>
                  <a:pt x="1198299" y="682733"/>
                </a:cubicBezTo>
                <a:cubicBezTo>
                  <a:pt x="1196080" y="694267"/>
                  <a:pt x="1193863" y="705357"/>
                  <a:pt x="1191201" y="716891"/>
                </a:cubicBezTo>
                <a:cubicBezTo>
                  <a:pt x="1190314" y="727538"/>
                  <a:pt x="1184103" y="742178"/>
                  <a:pt x="1185877" y="745283"/>
                </a:cubicBezTo>
                <a:cubicBezTo>
                  <a:pt x="1181885" y="757705"/>
                  <a:pt x="1178336" y="769683"/>
                  <a:pt x="1173899" y="781660"/>
                </a:cubicBezTo>
                <a:lnTo>
                  <a:pt x="1171530" y="785346"/>
                </a:lnTo>
                <a:lnTo>
                  <a:pt x="1170517" y="790866"/>
                </a:lnTo>
                <a:cubicBezTo>
                  <a:pt x="1170018" y="793750"/>
                  <a:pt x="1169241" y="796744"/>
                  <a:pt x="1167245" y="800293"/>
                </a:cubicBezTo>
                <a:cubicBezTo>
                  <a:pt x="1161035" y="809165"/>
                  <a:pt x="1157929" y="818038"/>
                  <a:pt x="1154824" y="827353"/>
                </a:cubicBezTo>
                <a:cubicBezTo>
                  <a:pt x="1153049" y="831790"/>
                  <a:pt x="1151275" y="836670"/>
                  <a:pt x="1149057" y="841549"/>
                </a:cubicBezTo>
                <a:cubicBezTo>
                  <a:pt x="1148169" y="844211"/>
                  <a:pt x="1146839" y="846429"/>
                  <a:pt x="1145508" y="849091"/>
                </a:cubicBezTo>
                <a:cubicBezTo>
                  <a:pt x="1144177" y="851753"/>
                  <a:pt x="1142846" y="854415"/>
                  <a:pt x="1141071" y="857076"/>
                </a:cubicBezTo>
                <a:cubicBezTo>
                  <a:pt x="1137079" y="864174"/>
                  <a:pt x="1133086" y="871716"/>
                  <a:pt x="1129094" y="878370"/>
                </a:cubicBezTo>
                <a:cubicBezTo>
                  <a:pt x="1125988" y="886355"/>
                  <a:pt x="1120665" y="891679"/>
                  <a:pt x="1116229" y="899220"/>
                </a:cubicBezTo>
                <a:cubicBezTo>
                  <a:pt x="1112680" y="907649"/>
                  <a:pt x="1106469" y="917852"/>
                  <a:pt x="1099815" y="927168"/>
                </a:cubicBezTo>
                <a:cubicBezTo>
                  <a:pt x="1093160" y="936484"/>
                  <a:pt x="1086506" y="946244"/>
                  <a:pt x="1081626" y="954673"/>
                </a:cubicBezTo>
                <a:cubicBezTo>
                  <a:pt x="1077634" y="959996"/>
                  <a:pt x="1073641" y="965320"/>
                  <a:pt x="1069649" y="970199"/>
                </a:cubicBezTo>
                <a:cubicBezTo>
                  <a:pt x="1065212" y="975079"/>
                  <a:pt x="1061220" y="979959"/>
                  <a:pt x="1056783" y="985283"/>
                </a:cubicBezTo>
                <a:cubicBezTo>
                  <a:pt x="1055453" y="987501"/>
                  <a:pt x="1053678" y="989275"/>
                  <a:pt x="1052347" y="991493"/>
                </a:cubicBezTo>
                <a:cubicBezTo>
                  <a:pt x="1050573" y="993712"/>
                  <a:pt x="1049242" y="995486"/>
                  <a:pt x="1047468" y="997704"/>
                </a:cubicBezTo>
                <a:cubicBezTo>
                  <a:pt x="1044806" y="999922"/>
                  <a:pt x="1042144" y="1002140"/>
                  <a:pt x="1039926" y="1003915"/>
                </a:cubicBezTo>
                <a:lnTo>
                  <a:pt x="1027591" y="1017571"/>
                </a:lnTo>
                <a:lnTo>
                  <a:pt x="1027948" y="1018998"/>
                </a:lnTo>
                <a:cubicBezTo>
                  <a:pt x="1022624" y="1024765"/>
                  <a:pt x="1019075" y="1028757"/>
                  <a:pt x="1015083" y="1032306"/>
                </a:cubicBezTo>
                <a:cubicBezTo>
                  <a:pt x="1010647" y="1035412"/>
                  <a:pt x="1005767" y="1038517"/>
                  <a:pt x="1001330" y="1042066"/>
                </a:cubicBezTo>
                <a:lnTo>
                  <a:pt x="990240" y="1050938"/>
                </a:lnTo>
                <a:lnTo>
                  <a:pt x="979734" y="1058616"/>
                </a:lnTo>
                <a:lnTo>
                  <a:pt x="981368" y="1058480"/>
                </a:lnTo>
                <a:lnTo>
                  <a:pt x="992902" y="1050051"/>
                </a:lnTo>
                <a:lnTo>
                  <a:pt x="1003993" y="1041179"/>
                </a:lnTo>
                <a:cubicBezTo>
                  <a:pt x="1008429" y="1038074"/>
                  <a:pt x="1013308" y="1034968"/>
                  <a:pt x="1017745" y="1031419"/>
                </a:cubicBezTo>
                <a:cubicBezTo>
                  <a:pt x="1021294" y="1027870"/>
                  <a:pt x="1025286" y="1023878"/>
                  <a:pt x="1030610" y="1018111"/>
                </a:cubicBezTo>
                <a:cubicBezTo>
                  <a:pt x="1030610" y="1017667"/>
                  <a:pt x="1030610" y="1017223"/>
                  <a:pt x="1030166" y="1016336"/>
                </a:cubicBezTo>
                <a:cubicBezTo>
                  <a:pt x="1034602" y="1011900"/>
                  <a:pt x="1038595" y="1007464"/>
                  <a:pt x="1042587" y="1002584"/>
                </a:cubicBezTo>
                <a:cubicBezTo>
                  <a:pt x="1044806" y="1000810"/>
                  <a:pt x="1047468" y="998591"/>
                  <a:pt x="1050129" y="996373"/>
                </a:cubicBezTo>
                <a:cubicBezTo>
                  <a:pt x="1051460" y="994599"/>
                  <a:pt x="1053234" y="992380"/>
                  <a:pt x="1055009" y="990163"/>
                </a:cubicBezTo>
                <a:cubicBezTo>
                  <a:pt x="1056340" y="987944"/>
                  <a:pt x="1058114" y="985726"/>
                  <a:pt x="1059445" y="983952"/>
                </a:cubicBezTo>
                <a:cubicBezTo>
                  <a:pt x="1063881" y="979072"/>
                  <a:pt x="1067874" y="973748"/>
                  <a:pt x="1072310" y="968869"/>
                </a:cubicBezTo>
                <a:cubicBezTo>
                  <a:pt x="1076303" y="963989"/>
                  <a:pt x="1080295" y="958665"/>
                  <a:pt x="1084288" y="953342"/>
                </a:cubicBezTo>
                <a:cubicBezTo>
                  <a:pt x="1089168" y="944913"/>
                  <a:pt x="1095822" y="935154"/>
                  <a:pt x="1102477" y="925837"/>
                </a:cubicBezTo>
                <a:cubicBezTo>
                  <a:pt x="1109131" y="916078"/>
                  <a:pt x="1115341" y="906318"/>
                  <a:pt x="1118890" y="897889"/>
                </a:cubicBezTo>
                <a:cubicBezTo>
                  <a:pt x="1123327" y="890348"/>
                  <a:pt x="1128650" y="885024"/>
                  <a:pt x="1131756" y="877039"/>
                </a:cubicBezTo>
                <a:cubicBezTo>
                  <a:pt x="1135748" y="870385"/>
                  <a:pt x="1139741" y="862400"/>
                  <a:pt x="1143733" y="855745"/>
                </a:cubicBezTo>
                <a:cubicBezTo>
                  <a:pt x="1145508" y="853083"/>
                  <a:pt x="1146839" y="850422"/>
                  <a:pt x="1148169" y="847760"/>
                </a:cubicBezTo>
                <a:cubicBezTo>
                  <a:pt x="1149500" y="845098"/>
                  <a:pt x="1150388" y="842437"/>
                  <a:pt x="1151718" y="840219"/>
                </a:cubicBezTo>
                <a:cubicBezTo>
                  <a:pt x="1153937" y="835339"/>
                  <a:pt x="1155711" y="830459"/>
                  <a:pt x="1157486" y="826023"/>
                </a:cubicBezTo>
                <a:cubicBezTo>
                  <a:pt x="1161035" y="816706"/>
                  <a:pt x="1164140" y="807834"/>
                  <a:pt x="1169907" y="798962"/>
                </a:cubicBezTo>
                <a:cubicBezTo>
                  <a:pt x="1173899" y="791864"/>
                  <a:pt x="1173012" y="786540"/>
                  <a:pt x="1174787" y="780773"/>
                </a:cubicBezTo>
                <a:cubicBezTo>
                  <a:pt x="1179667" y="768795"/>
                  <a:pt x="1182772" y="756818"/>
                  <a:pt x="1186765" y="744396"/>
                </a:cubicBezTo>
                <a:cubicBezTo>
                  <a:pt x="1184990" y="740848"/>
                  <a:pt x="1191201" y="726652"/>
                  <a:pt x="1192088" y="716005"/>
                </a:cubicBezTo>
                <a:cubicBezTo>
                  <a:pt x="1194750" y="704914"/>
                  <a:pt x="1196968" y="693380"/>
                  <a:pt x="1199186" y="681846"/>
                </a:cubicBezTo>
                <a:lnTo>
                  <a:pt x="1200786" y="675845"/>
                </a:lnTo>
                <a:lnTo>
                  <a:pt x="1199629" y="675635"/>
                </a:lnTo>
                <a:cubicBezTo>
                  <a:pt x="1200073" y="672086"/>
                  <a:pt x="1200073" y="668981"/>
                  <a:pt x="1200073" y="664545"/>
                </a:cubicBezTo>
                <a:close/>
                <a:moveTo>
                  <a:pt x="1209832" y="654341"/>
                </a:moveTo>
                <a:lnTo>
                  <a:pt x="1204666" y="675866"/>
                </a:lnTo>
                <a:lnTo>
                  <a:pt x="1204667" y="675866"/>
                </a:lnTo>
                <a:lnTo>
                  <a:pt x="1209833" y="654342"/>
                </a:lnTo>
                <a:close/>
                <a:moveTo>
                  <a:pt x="1213825" y="649905"/>
                </a:moveTo>
                <a:cubicBezTo>
                  <a:pt x="1212938" y="651679"/>
                  <a:pt x="1212051" y="653011"/>
                  <a:pt x="1211164" y="655672"/>
                </a:cubicBezTo>
                <a:lnTo>
                  <a:pt x="1210553" y="667761"/>
                </a:lnTo>
                <a:cubicBezTo>
                  <a:pt x="1210498" y="671199"/>
                  <a:pt x="1210498" y="674526"/>
                  <a:pt x="1210276" y="679184"/>
                </a:cubicBezTo>
                <a:lnTo>
                  <a:pt x="1205840" y="692834"/>
                </a:lnTo>
                <a:lnTo>
                  <a:pt x="1205840" y="694394"/>
                </a:lnTo>
                <a:lnTo>
                  <a:pt x="1211164" y="679184"/>
                </a:lnTo>
                <a:cubicBezTo>
                  <a:pt x="1211607" y="669868"/>
                  <a:pt x="1211164" y="665875"/>
                  <a:pt x="1212051" y="655672"/>
                </a:cubicBezTo>
                <a:lnTo>
                  <a:pt x="1214119" y="651191"/>
                </a:lnTo>
                <a:close/>
                <a:moveTo>
                  <a:pt x="1194749" y="630829"/>
                </a:moveTo>
                <a:lnTo>
                  <a:pt x="1191842" y="637701"/>
                </a:lnTo>
                <a:lnTo>
                  <a:pt x="1190757" y="647687"/>
                </a:lnTo>
                <a:lnTo>
                  <a:pt x="1189357" y="643022"/>
                </a:lnTo>
                <a:lnTo>
                  <a:pt x="1188846" y="643680"/>
                </a:lnTo>
                <a:lnTo>
                  <a:pt x="1190314" y="648574"/>
                </a:lnTo>
                <a:cubicBezTo>
                  <a:pt x="1189870" y="650792"/>
                  <a:pt x="1189870" y="653011"/>
                  <a:pt x="1189426" y="655672"/>
                </a:cubicBezTo>
                <a:cubicBezTo>
                  <a:pt x="1190314" y="657003"/>
                  <a:pt x="1190757" y="659221"/>
                  <a:pt x="1191201" y="661439"/>
                </a:cubicBezTo>
                <a:lnTo>
                  <a:pt x="1192576" y="661363"/>
                </a:lnTo>
                <a:lnTo>
                  <a:pt x="1191644" y="658334"/>
                </a:lnTo>
                <a:cubicBezTo>
                  <a:pt x="1192088" y="655672"/>
                  <a:pt x="1192088" y="653454"/>
                  <a:pt x="1192531" y="651236"/>
                </a:cubicBezTo>
                <a:cubicBezTo>
                  <a:pt x="1193419" y="645025"/>
                  <a:pt x="1193862" y="637927"/>
                  <a:pt x="1194749" y="630829"/>
                </a:cubicBezTo>
                <a:close/>
                <a:moveTo>
                  <a:pt x="62480" y="413159"/>
                </a:moveTo>
                <a:lnTo>
                  <a:pt x="62701" y="413270"/>
                </a:lnTo>
                <a:lnTo>
                  <a:pt x="62722" y="413208"/>
                </a:lnTo>
                <a:close/>
                <a:moveTo>
                  <a:pt x="89245" y="349574"/>
                </a:moveTo>
                <a:cubicBezTo>
                  <a:pt x="82147" y="361108"/>
                  <a:pt x="80816" y="364657"/>
                  <a:pt x="79485" y="367762"/>
                </a:cubicBezTo>
                <a:cubicBezTo>
                  <a:pt x="76824" y="370424"/>
                  <a:pt x="74605" y="373085"/>
                  <a:pt x="71500" y="374416"/>
                </a:cubicBezTo>
                <a:lnTo>
                  <a:pt x="71481" y="374841"/>
                </a:lnTo>
                <a:lnTo>
                  <a:pt x="70709" y="391824"/>
                </a:lnTo>
                <a:lnTo>
                  <a:pt x="70731" y="391784"/>
                </a:lnTo>
                <a:lnTo>
                  <a:pt x="71500" y="374860"/>
                </a:lnTo>
                <a:cubicBezTo>
                  <a:pt x="74162" y="373085"/>
                  <a:pt x="76824" y="370424"/>
                  <a:pt x="79485" y="368205"/>
                </a:cubicBezTo>
                <a:cubicBezTo>
                  <a:pt x="80816" y="365100"/>
                  <a:pt x="82590" y="361551"/>
                  <a:pt x="89245" y="350017"/>
                </a:cubicBezTo>
                <a:lnTo>
                  <a:pt x="89578" y="350239"/>
                </a:lnTo>
                <a:lnTo>
                  <a:pt x="89744" y="349906"/>
                </a:lnTo>
                <a:close/>
                <a:moveTo>
                  <a:pt x="94568" y="310978"/>
                </a:moveTo>
                <a:cubicBezTo>
                  <a:pt x="92794" y="312309"/>
                  <a:pt x="90576" y="313640"/>
                  <a:pt x="88357" y="315415"/>
                </a:cubicBezTo>
                <a:cubicBezTo>
                  <a:pt x="85252" y="321182"/>
                  <a:pt x="83034" y="326061"/>
                  <a:pt x="79042" y="334934"/>
                </a:cubicBezTo>
                <a:lnTo>
                  <a:pt x="81173" y="336639"/>
                </a:lnTo>
                <a:lnTo>
                  <a:pt x="81242" y="336340"/>
                </a:lnTo>
                <a:lnTo>
                  <a:pt x="79485" y="334934"/>
                </a:lnTo>
                <a:cubicBezTo>
                  <a:pt x="83478" y="326061"/>
                  <a:pt x="85696" y="321181"/>
                  <a:pt x="88801" y="315415"/>
                </a:cubicBezTo>
                <a:lnTo>
                  <a:pt x="94301" y="311486"/>
                </a:lnTo>
                <a:close/>
                <a:moveTo>
                  <a:pt x="128727" y="285692"/>
                </a:moveTo>
                <a:lnTo>
                  <a:pt x="128167" y="286141"/>
                </a:lnTo>
                <a:lnTo>
                  <a:pt x="125788" y="295286"/>
                </a:lnTo>
                <a:cubicBezTo>
                  <a:pt x="125178" y="297337"/>
                  <a:pt x="124735" y="298557"/>
                  <a:pt x="124291" y="299888"/>
                </a:cubicBezTo>
                <a:cubicBezTo>
                  <a:pt x="107433" y="322512"/>
                  <a:pt x="97674" y="352679"/>
                  <a:pt x="83478" y="374416"/>
                </a:cubicBezTo>
                <a:cubicBezTo>
                  <a:pt x="81703" y="380183"/>
                  <a:pt x="79929" y="386394"/>
                  <a:pt x="77710" y="392605"/>
                </a:cubicBezTo>
                <a:cubicBezTo>
                  <a:pt x="75493" y="398815"/>
                  <a:pt x="74161" y="405026"/>
                  <a:pt x="72387" y="411237"/>
                </a:cubicBezTo>
                <a:cubicBezTo>
                  <a:pt x="67951" y="424545"/>
                  <a:pt x="61297" y="438741"/>
                  <a:pt x="60853" y="450275"/>
                </a:cubicBezTo>
                <a:cubicBezTo>
                  <a:pt x="58191" y="459148"/>
                  <a:pt x="55529" y="468020"/>
                  <a:pt x="53311" y="476893"/>
                </a:cubicBezTo>
                <a:cubicBezTo>
                  <a:pt x="51980" y="483547"/>
                  <a:pt x="51093" y="490201"/>
                  <a:pt x="49762" y="496856"/>
                </a:cubicBezTo>
                <a:lnTo>
                  <a:pt x="47988" y="507059"/>
                </a:lnTo>
                <a:cubicBezTo>
                  <a:pt x="47544" y="510608"/>
                  <a:pt x="47101" y="513713"/>
                  <a:pt x="46657" y="517262"/>
                </a:cubicBezTo>
                <a:cubicBezTo>
                  <a:pt x="45326" y="526578"/>
                  <a:pt x="43552" y="535451"/>
                  <a:pt x="42665" y="544767"/>
                </a:cubicBezTo>
                <a:cubicBezTo>
                  <a:pt x="42221" y="550534"/>
                  <a:pt x="41777" y="555414"/>
                  <a:pt x="41333" y="561625"/>
                </a:cubicBezTo>
                <a:cubicBezTo>
                  <a:pt x="41777" y="566061"/>
                  <a:pt x="42665" y="570497"/>
                  <a:pt x="43552" y="579369"/>
                </a:cubicBezTo>
                <a:lnTo>
                  <a:pt x="44591" y="569701"/>
                </a:lnTo>
                <a:lnTo>
                  <a:pt x="44439" y="566504"/>
                </a:lnTo>
                <a:cubicBezTo>
                  <a:pt x="44882" y="560293"/>
                  <a:pt x="45770" y="553639"/>
                  <a:pt x="46214" y="547872"/>
                </a:cubicBezTo>
                <a:cubicBezTo>
                  <a:pt x="47101" y="538556"/>
                  <a:pt x="48875" y="529683"/>
                  <a:pt x="50206" y="520368"/>
                </a:cubicBezTo>
                <a:lnTo>
                  <a:pt x="53372" y="516568"/>
                </a:lnTo>
                <a:lnTo>
                  <a:pt x="57971" y="485795"/>
                </a:lnTo>
                <a:lnTo>
                  <a:pt x="57748" y="480442"/>
                </a:lnTo>
                <a:lnTo>
                  <a:pt x="62130" y="467878"/>
                </a:lnTo>
                <a:lnTo>
                  <a:pt x="64738" y="457329"/>
                </a:lnTo>
                <a:lnTo>
                  <a:pt x="63958" y="459148"/>
                </a:lnTo>
                <a:cubicBezTo>
                  <a:pt x="63071" y="458704"/>
                  <a:pt x="62184" y="458261"/>
                  <a:pt x="61297" y="458261"/>
                </a:cubicBezTo>
                <a:cubicBezTo>
                  <a:pt x="59078" y="464028"/>
                  <a:pt x="56860" y="470682"/>
                  <a:pt x="54642" y="477337"/>
                </a:cubicBezTo>
                <a:cubicBezTo>
                  <a:pt x="54642" y="480442"/>
                  <a:pt x="54642" y="483991"/>
                  <a:pt x="55086" y="487983"/>
                </a:cubicBezTo>
                <a:cubicBezTo>
                  <a:pt x="53755" y="495081"/>
                  <a:pt x="52868" y="501292"/>
                  <a:pt x="51980" y="508390"/>
                </a:cubicBezTo>
                <a:cubicBezTo>
                  <a:pt x="51980" y="509277"/>
                  <a:pt x="51537" y="510608"/>
                  <a:pt x="51537" y="511939"/>
                </a:cubicBezTo>
                <a:cubicBezTo>
                  <a:pt x="49762" y="513713"/>
                  <a:pt x="48875" y="515488"/>
                  <a:pt x="47101" y="517262"/>
                </a:cubicBezTo>
                <a:cubicBezTo>
                  <a:pt x="47544" y="513713"/>
                  <a:pt x="47988" y="510608"/>
                  <a:pt x="48431" y="507059"/>
                </a:cubicBezTo>
                <a:lnTo>
                  <a:pt x="50206" y="496856"/>
                </a:lnTo>
                <a:cubicBezTo>
                  <a:pt x="51537" y="490201"/>
                  <a:pt x="52424" y="483547"/>
                  <a:pt x="53755" y="476893"/>
                </a:cubicBezTo>
                <a:cubicBezTo>
                  <a:pt x="56417" y="468020"/>
                  <a:pt x="59078" y="459148"/>
                  <a:pt x="61297" y="450275"/>
                </a:cubicBezTo>
                <a:cubicBezTo>
                  <a:pt x="61740" y="438741"/>
                  <a:pt x="68395" y="424989"/>
                  <a:pt x="72831" y="411237"/>
                </a:cubicBezTo>
                <a:cubicBezTo>
                  <a:pt x="74605" y="405026"/>
                  <a:pt x="75936" y="398815"/>
                  <a:pt x="78154" y="392605"/>
                </a:cubicBezTo>
                <a:cubicBezTo>
                  <a:pt x="79929" y="386394"/>
                  <a:pt x="82147" y="380627"/>
                  <a:pt x="83921" y="374416"/>
                </a:cubicBezTo>
                <a:cubicBezTo>
                  <a:pt x="98117" y="352679"/>
                  <a:pt x="107433" y="322512"/>
                  <a:pt x="124734" y="299888"/>
                </a:cubicBezTo>
                <a:cubicBezTo>
                  <a:pt x="125622" y="296782"/>
                  <a:pt x="126509" y="295008"/>
                  <a:pt x="128727" y="285692"/>
                </a:cubicBezTo>
                <a:close/>
                <a:moveTo>
                  <a:pt x="136712" y="241330"/>
                </a:moveTo>
                <a:lnTo>
                  <a:pt x="138930" y="243105"/>
                </a:lnTo>
                <a:lnTo>
                  <a:pt x="138930" y="243104"/>
                </a:lnTo>
                <a:lnTo>
                  <a:pt x="136713" y="241330"/>
                </a:lnTo>
                <a:close/>
                <a:moveTo>
                  <a:pt x="216650" y="178171"/>
                </a:moveTo>
                <a:lnTo>
                  <a:pt x="216565" y="178239"/>
                </a:lnTo>
                <a:lnTo>
                  <a:pt x="216306" y="178531"/>
                </a:lnTo>
                <a:lnTo>
                  <a:pt x="212682" y="182328"/>
                </a:lnTo>
                <a:lnTo>
                  <a:pt x="211766" y="183661"/>
                </a:lnTo>
                <a:lnTo>
                  <a:pt x="211168" y="184337"/>
                </a:lnTo>
                <a:cubicBezTo>
                  <a:pt x="210305" y="185746"/>
                  <a:pt x="209910" y="186765"/>
                  <a:pt x="208579" y="188096"/>
                </a:cubicBezTo>
                <a:cubicBezTo>
                  <a:pt x="199707" y="198299"/>
                  <a:pt x="190391" y="208502"/>
                  <a:pt x="181518" y="220036"/>
                </a:cubicBezTo>
                <a:cubicBezTo>
                  <a:pt x="178857" y="223141"/>
                  <a:pt x="176195" y="225803"/>
                  <a:pt x="173977" y="228909"/>
                </a:cubicBezTo>
                <a:cubicBezTo>
                  <a:pt x="171315" y="232014"/>
                  <a:pt x="169097" y="235119"/>
                  <a:pt x="166435" y="238224"/>
                </a:cubicBezTo>
                <a:lnTo>
                  <a:pt x="133101" y="275067"/>
                </a:lnTo>
                <a:lnTo>
                  <a:pt x="166879" y="237781"/>
                </a:lnTo>
                <a:cubicBezTo>
                  <a:pt x="169540" y="234675"/>
                  <a:pt x="171758" y="231570"/>
                  <a:pt x="174420" y="228465"/>
                </a:cubicBezTo>
                <a:cubicBezTo>
                  <a:pt x="177082" y="225360"/>
                  <a:pt x="179743" y="222698"/>
                  <a:pt x="181962" y="219592"/>
                </a:cubicBezTo>
                <a:cubicBezTo>
                  <a:pt x="190834" y="208058"/>
                  <a:pt x="200150" y="198299"/>
                  <a:pt x="209022" y="187652"/>
                </a:cubicBezTo>
                <a:lnTo>
                  <a:pt x="211766" y="183661"/>
                </a:lnTo>
                <a:lnTo>
                  <a:pt x="216306" y="178531"/>
                </a:lnTo>
                <a:close/>
                <a:moveTo>
                  <a:pt x="227911" y="147580"/>
                </a:moveTo>
                <a:cubicBezTo>
                  <a:pt x="227173" y="147487"/>
                  <a:pt x="225639" y="148188"/>
                  <a:pt x="224082" y="148914"/>
                </a:cubicBezTo>
                <a:lnTo>
                  <a:pt x="221235" y="149971"/>
                </a:lnTo>
                <a:lnTo>
                  <a:pt x="220557" y="150831"/>
                </a:lnTo>
                <a:cubicBezTo>
                  <a:pt x="218783" y="152162"/>
                  <a:pt x="217008" y="153493"/>
                  <a:pt x="215677" y="155267"/>
                </a:cubicBezTo>
                <a:cubicBezTo>
                  <a:pt x="211241" y="157929"/>
                  <a:pt x="207692" y="160147"/>
                  <a:pt x="203256" y="163252"/>
                </a:cubicBezTo>
                <a:lnTo>
                  <a:pt x="194827" y="172569"/>
                </a:lnTo>
                <a:lnTo>
                  <a:pt x="186842" y="181884"/>
                </a:lnTo>
                <a:cubicBezTo>
                  <a:pt x="185067" y="183215"/>
                  <a:pt x="183736" y="184546"/>
                  <a:pt x="181518" y="186764"/>
                </a:cubicBezTo>
                <a:lnTo>
                  <a:pt x="181337" y="186538"/>
                </a:lnTo>
                <a:lnTo>
                  <a:pt x="176306" y="192587"/>
                </a:lnTo>
                <a:cubicBezTo>
                  <a:pt x="174531" y="195083"/>
                  <a:pt x="172202" y="198299"/>
                  <a:pt x="167766" y="203179"/>
                </a:cubicBezTo>
                <a:lnTo>
                  <a:pt x="154014" y="218262"/>
                </a:lnTo>
                <a:lnTo>
                  <a:pt x="156232" y="220923"/>
                </a:lnTo>
                <a:lnTo>
                  <a:pt x="156274" y="220886"/>
                </a:lnTo>
                <a:lnTo>
                  <a:pt x="154457" y="218705"/>
                </a:lnTo>
                <a:cubicBezTo>
                  <a:pt x="158893" y="213826"/>
                  <a:pt x="164217" y="208502"/>
                  <a:pt x="168209" y="203622"/>
                </a:cubicBezTo>
                <a:cubicBezTo>
                  <a:pt x="177082" y="193862"/>
                  <a:pt x="177525" y="190757"/>
                  <a:pt x="181962" y="186764"/>
                </a:cubicBezTo>
                <a:cubicBezTo>
                  <a:pt x="184180" y="184547"/>
                  <a:pt x="185954" y="183215"/>
                  <a:pt x="187285" y="181885"/>
                </a:cubicBezTo>
                <a:lnTo>
                  <a:pt x="195270" y="172569"/>
                </a:lnTo>
                <a:lnTo>
                  <a:pt x="203699" y="163253"/>
                </a:lnTo>
                <a:cubicBezTo>
                  <a:pt x="208135" y="160591"/>
                  <a:pt x="211684" y="158373"/>
                  <a:pt x="216120" y="155268"/>
                </a:cubicBezTo>
                <a:cubicBezTo>
                  <a:pt x="217895" y="153936"/>
                  <a:pt x="219669" y="152162"/>
                  <a:pt x="221000" y="150831"/>
                </a:cubicBezTo>
                <a:cubicBezTo>
                  <a:pt x="221888" y="151053"/>
                  <a:pt x="224328" y="149722"/>
                  <a:pt x="226324" y="148835"/>
                </a:cubicBezTo>
                <a:lnTo>
                  <a:pt x="228004" y="148314"/>
                </a:lnTo>
                <a:close/>
                <a:moveTo>
                  <a:pt x="870462" y="67431"/>
                </a:moveTo>
                <a:cubicBezTo>
                  <a:pt x="880665" y="71423"/>
                  <a:pt x="887763" y="74528"/>
                  <a:pt x="893087" y="77634"/>
                </a:cubicBezTo>
                <a:cubicBezTo>
                  <a:pt x="898410" y="80295"/>
                  <a:pt x="901516" y="82957"/>
                  <a:pt x="902846" y="85619"/>
                </a:cubicBezTo>
                <a:cubicBezTo>
                  <a:pt x="894418" y="81183"/>
                  <a:pt x="886876" y="78077"/>
                  <a:pt x="881109" y="74972"/>
                </a:cubicBezTo>
                <a:cubicBezTo>
                  <a:pt x="875342" y="71867"/>
                  <a:pt x="871793" y="69205"/>
                  <a:pt x="870462" y="67431"/>
                </a:cubicBezTo>
                <a:close/>
                <a:moveTo>
                  <a:pt x="796821" y="35046"/>
                </a:moveTo>
                <a:cubicBezTo>
                  <a:pt x="800813" y="35046"/>
                  <a:pt x="807468" y="36377"/>
                  <a:pt x="814566" y="39038"/>
                </a:cubicBezTo>
                <a:cubicBezTo>
                  <a:pt x="822107" y="42144"/>
                  <a:pt x="830536" y="46580"/>
                  <a:pt x="839409" y="51460"/>
                </a:cubicBezTo>
                <a:cubicBezTo>
                  <a:pt x="815453" y="43918"/>
                  <a:pt x="799483" y="39038"/>
                  <a:pt x="796821" y="35046"/>
                </a:cubicBezTo>
                <a:close/>
                <a:moveTo>
                  <a:pt x="529761" y="32107"/>
                </a:moveTo>
                <a:cubicBezTo>
                  <a:pt x="527987" y="31941"/>
                  <a:pt x="525325" y="32163"/>
                  <a:pt x="520445" y="33271"/>
                </a:cubicBezTo>
                <a:cubicBezTo>
                  <a:pt x="514234" y="34159"/>
                  <a:pt x="507136" y="35046"/>
                  <a:pt x="500482" y="35933"/>
                </a:cubicBezTo>
                <a:cubicBezTo>
                  <a:pt x="494271" y="37264"/>
                  <a:pt x="487173" y="39039"/>
                  <a:pt x="480963" y="40369"/>
                </a:cubicBezTo>
                <a:cubicBezTo>
                  <a:pt x="478301" y="41257"/>
                  <a:pt x="475639" y="42144"/>
                  <a:pt x="472534" y="43031"/>
                </a:cubicBezTo>
                <a:cubicBezTo>
                  <a:pt x="469428" y="43918"/>
                  <a:pt x="466323" y="44806"/>
                  <a:pt x="462774" y="45693"/>
                </a:cubicBezTo>
                <a:lnTo>
                  <a:pt x="441418" y="49888"/>
                </a:lnTo>
                <a:lnTo>
                  <a:pt x="437488" y="51460"/>
                </a:lnTo>
                <a:cubicBezTo>
                  <a:pt x="428615" y="54565"/>
                  <a:pt x="419299" y="57227"/>
                  <a:pt x="410427" y="60776"/>
                </a:cubicBezTo>
                <a:cubicBezTo>
                  <a:pt x="401555" y="64325"/>
                  <a:pt x="392682" y="67431"/>
                  <a:pt x="383810" y="71423"/>
                </a:cubicBezTo>
                <a:cubicBezTo>
                  <a:pt x="377155" y="74528"/>
                  <a:pt x="370944" y="77190"/>
                  <a:pt x="365178" y="79852"/>
                </a:cubicBezTo>
                <a:cubicBezTo>
                  <a:pt x="361185" y="80739"/>
                  <a:pt x="356749" y="82957"/>
                  <a:pt x="352756" y="84732"/>
                </a:cubicBezTo>
                <a:cubicBezTo>
                  <a:pt x="342109" y="88724"/>
                  <a:pt x="332350" y="94048"/>
                  <a:pt x="322146" y="98927"/>
                </a:cubicBezTo>
                <a:cubicBezTo>
                  <a:pt x="317266" y="101589"/>
                  <a:pt x="312386" y="105138"/>
                  <a:pt x="307507" y="108244"/>
                </a:cubicBezTo>
                <a:cubicBezTo>
                  <a:pt x="302627" y="111349"/>
                  <a:pt x="297747" y="114454"/>
                  <a:pt x="293311" y="117560"/>
                </a:cubicBezTo>
                <a:cubicBezTo>
                  <a:pt x="287987" y="122883"/>
                  <a:pt x="278228" y="130425"/>
                  <a:pt x="270686" y="134417"/>
                </a:cubicBezTo>
                <a:cubicBezTo>
                  <a:pt x="263588" y="139741"/>
                  <a:pt x="256490" y="145508"/>
                  <a:pt x="249392" y="151275"/>
                </a:cubicBezTo>
                <a:lnTo>
                  <a:pt x="229013" y="169053"/>
                </a:lnTo>
                <a:lnTo>
                  <a:pt x="230760" y="171238"/>
                </a:lnTo>
                <a:cubicBezTo>
                  <a:pt x="231647" y="170795"/>
                  <a:pt x="233228" y="169658"/>
                  <a:pt x="235085" y="168271"/>
                </a:cubicBezTo>
                <a:lnTo>
                  <a:pt x="238767" y="165527"/>
                </a:lnTo>
                <a:lnTo>
                  <a:pt x="252054" y="153936"/>
                </a:lnTo>
                <a:cubicBezTo>
                  <a:pt x="259152" y="148169"/>
                  <a:pt x="266250" y="142846"/>
                  <a:pt x="273348" y="137079"/>
                </a:cubicBezTo>
                <a:cubicBezTo>
                  <a:pt x="280889" y="133086"/>
                  <a:pt x="290205" y="125545"/>
                  <a:pt x="295972" y="120221"/>
                </a:cubicBezTo>
                <a:cubicBezTo>
                  <a:pt x="300852" y="117116"/>
                  <a:pt x="305288" y="114011"/>
                  <a:pt x="310168" y="110905"/>
                </a:cubicBezTo>
                <a:cubicBezTo>
                  <a:pt x="315048" y="107800"/>
                  <a:pt x="319484" y="104694"/>
                  <a:pt x="324808" y="101589"/>
                </a:cubicBezTo>
                <a:cubicBezTo>
                  <a:pt x="335011" y="96709"/>
                  <a:pt x="345214" y="91386"/>
                  <a:pt x="355417" y="87393"/>
                </a:cubicBezTo>
                <a:cubicBezTo>
                  <a:pt x="359410" y="85619"/>
                  <a:pt x="363847" y="83400"/>
                  <a:pt x="367395" y="81183"/>
                </a:cubicBezTo>
                <a:cubicBezTo>
                  <a:pt x="373162" y="78521"/>
                  <a:pt x="379817" y="75859"/>
                  <a:pt x="386028" y="72754"/>
                </a:cubicBezTo>
                <a:cubicBezTo>
                  <a:pt x="394900" y="68761"/>
                  <a:pt x="403772" y="65656"/>
                  <a:pt x="412645" y="62107"/>
                </a:cubicBezTo>
                <a:cubicBezTo>
                  <a:pt x="421517" y="58558"/>
                  <a:pt x="430833" y="55896"/>
                  <a:pt x="439706" y="52791"/>
                </a:cubicBezTo>
                <a:lnTo>
                  <a:pt x="451073" y="50558"/>
                </a:lnTo>
                <a:lnTo>
                  <a:pt x="456564" y="48682"/>
                </a:lnTo>
                <a:lnTo>
                  <a:pt x="531305" y="32557"/>
                </a:lnTo>
                <a:close/>
                <a:moveTo>
                  <a:pt x="688411" y="22569"/>
                </a:moveTo>
                <a:cubicBezTo>
                  <a:pt x="691461" y="22735"/>
                  <a:pt x="694788" y="23068"/>
                  <a:pt x="697893" y="23512"/>
                </a:cubicBezTo>
                <a:cubicBezTo>
                  <a:pt x="704104" y="24399"/>
                  <a:pt x="709427" y="26174"/>
                  <a:pt x="710759" y="27948"/>
                </a:cubicBezTo>
                <a:cubicBezTo>
                  <a:pt x="708097" y="27505"/>
                  <a:pt x="705435" y="27061"/>
                  <a:pt x="700999" y="26617"/>
                </a:cubicBezTo>
                <a:cubicBezTo>
                  <a:pt x="696563" y="26174"/>
                  <a:pt x="690352" y="24843"/>
                  <a:pt x="680592" y="22625"/>
                </a:cubicBezTo>
                <a:cubicBezTo>
                  <a:pt x="682588" y="22403"/>
                  <a:pt x="685361" y="22403"/>
                  <a:pt x="688411" y="22569"/>
                </a:cubicBezTo>
                <a:close/>
                <a:moveTo>
                  <a:pt x="740038" y="19076"/>
                </a:moveTo>
                <a:cubicBezTo>
                  <a:pt x="746248" y="19519"/>
                  <a:pt x="752015" y="19963"/>
                  <a:pt x="758226" y="20406"/>
                </a:cubicBezTo>
                <a:cubicBezTo>
                  <a:pt x="765768" y="22625"/>
                  <a:pt x="772866" y="26174"/>
                  <a:pt x="780407" y="29279"/>
                </a:cubicBezTo>
                <a:cubicBezTo>
                  <a:pt x="769760" y="27948"/>
                  <a:pt x="760000" y="25730"/>
                  <a:pt x="752902" y="24399"/>
                </a:cubicBezTo>
                <a:cubicBezTo>
                  <a:pt x="745804" y="22625"/>
                  <a:pt x="740925" y="20850"/>
                  <a:pt x="740038" y="19076"/>
                </a:cubicBezTo>
                <a:close/>
                <a:moveTo>
                  <a:pt x="591646" y="18965"/>
                </a:moveTo>
                <a:cubicBezTo>
                  <a:pt x="574567" y="19076"/>
                  <a:pt x="557487" y="19963"/>
                  <a:pt x="540408" y="21737"/>
                </a:cubicBezTo>
                <a:cubicBezTo>
                  <a:pt x="528874" y="22181"/>
                  <a:pt x="516896" y="24399"/>
                  <a:pt x="504918" y="26617"/>
                </a:cubicBezTo>
                <a:cubicBezTo>
                  <a:pt x="499151" y="27504"/>
                  <a:pt x="493384" y="29279"/>
                  <a:pt x="488061" y="31053"/>
                </a:cubicBezTo>
                <a:cubicBezTo>
                  <a:pt x="482737" y="32828"/>
                  <a:pt x="477857" y="34602"/>
                  <a:pt x="473421" y="36377"/>
                </a:cubicBezTo>
                <a:cubicBezTo>
                  <a:pt x="466323" y="37264"/>
                  <a:pt x="460112" y="38151"/>
                  <a:pt x="453014" y="39038"/>
                </a:cubicBezTo>
                <a:cubicBezTo>
                  <a:pt x="425954" y="47467"/>
                  <a:pt x="400223" y="57670"/>
                  <a:pt x="375824" y="68761"/>
                </a:cubicBezTo>
                <a:cubicBezTo>
                  <a:pt x="366508" y="72310"/>
                  <a:pt x="356749" y="77190"/>
                  <a:pt x="347876" y="81183"/>
                </a:cubicBezTo>
                <a:cubicBezTo>
                  <a:pt x="345214" y="82070"/>
                  <a:pt x="342109" y="83400"/>
                  <a:pt x="339447" y="84288"/>
                </a:cubicBezTo>
                <a:cubicBezTo>
                  <a:pt x="336785" y="85619"/>
                  <a:pt x="334124" y="86949"/>
                  <a:pt x="331906" y="88281"/>
                </a:cubicBezTo>
                <a:cubicBezTo>
                  <a:pt x="327026" y="90942"/>
                  <a:pt x="322146" y="93604"/>
                  <a:pt x="317710" y="95822"/>
                </a:cubicBezTo>
                <a:cubicBezTo>
                  <a:pt x="308837" y="100702"/>
                  <a:pt x="301740" y="105138"/>
                  <a:pt x="295529" y="107356"/>
                </a:cubicBezTo>
                <a:cubicBezTo>
                  <a:pt x="288431" y="111349"/>
                  <a:pt x="284438" y="115785"/>
                  <a:pt x="278671" y="120665"/>
                </a:cubicBezTo>
                <a:cubicBezTo>
                  <a:pt x="258708" y="132199"/>
                  <a:pt x="240963" y="148169"/>
                  <a:pt x="229873" y="158816"/>
                </a:cubicBezTo>
                <a:lnTo>
                  <a:pt x="219675" y="167684"/>
                </a:lnTo>
                <a:lnTo>
                  <a:pt x="209698" y="176793"/>
                </a:lnTo>
                <a:lnTo>
                  <a:pt x="209910" y="177005"/>
                </a:lnTo>
                <a:cubicBezTo>
                  <a:pt x="181074" y="204509"/>
                  <a:pt x="155788" y="234675"/>
                  <a:pt x="133163" y="267060"/>
                </a:cubicBezTo>
                <a:cubicBezTo>
                  <a:pt x="126509" y="276376"/>
                  <a:pt x="121185" y="283030"/>
                  <a:pt x="117636" y="288353"/>
                </a:cubicBezTo>
                <a:cubicBezTo>
                  <a:pt x="114087" y="293677"/>
                  <a:pt x="111869" y="297670"/>
                  <a:pt x="110538" y="301219"/>
                </a:cubicBezTo>
                <a:cubicBezTo>
                  <a:pt x="108321" y="305211"/>
                  <a:pt x="105659" y="309204"/>
                  <a:pt x="103440" y="313196"/>
                </a:cubicBezTo>
                <a:cubicBezTo>
                  <a:pt x="99004" y="321625"/>
                  <a:pt x="94568" y="330054"/>
                  <a:pt x="90132" y="338039"/>
                </a:cubicBezTo>
                <a:lnTo>
                  <a:pt x="75655" y="360851"/>
                </a:lnTo>
                <a:lnTo>
                  <a:pt x="75493" y="361551"/>
                </a:lnTo>
                <a:cubicBezTo>
                  <a:pt x="73718" y="365544"/>
                  <a:pt x="72387" y="370424"/>
                  <a:pt x="70612" y="374860"/>
                </a:cubicBezTo>
                <a:cubicBezTo>
                  <a:pt x="69282" y="377522"/>
                  <a:pt x="68395" y="379296"/>
                  <a:pt x="67063" y="381070"/>
                </a:cubicBezTo>
                <a:lnTo>
                  <a:pt x="66176" y="381958"/>
                </a:lnTo>
                <a:lnTo>
                  <a:pt x="62239" y="395045"/>
                </a:lnTo>
                <a:cubicBezTo>
                  <a:pt x="61518" y="398372"/>
                  <a:pt x="61297" y="400812"/>
                  <a:pt x="61297" y="402808"/>
                </a:cubicBezTo>
                <a:cubicBezTo>
                  <a:pt x="61297" y="406801"/>
                  <a:pt x="61740" y="409462"/>
                  <a:pt x="60409" y="413898"/>
                </a:cubicBezTo>
                <a:cubicBezTo>
                  <a:pt x="58191" y="420109"/>
                  <a:pt x="56417" y="425876"/>
                  <a:pt x="54199" y="432087"/>
                </a:cubicBezTo>
                <a:cubicBezTo>
                  <a:pt x="52424" y="438298"/>
                  <a:pt x="50206" y="444065"/>
                  <a:pt x="48431" y="450275"/>
                </a:cubicBezTo>
                <a:cubicBezTo>
                  <a:pt x="46214" y="459592"/>
                  <a:pt x="44439" y="468020"/>
                  <a:pt x="42221" y="476893"/>
                </a:cubicBezTo>
                <a:cubicBezTo>
                  <a:pt x="40890" y="485322"/>
                  <a:pt x="40003" y="493307"/>
                  <a:pt x="38672" y="501292"/>
                </a:cubicBezTo>
                <a:cubicBezTo>
                  <a:pt x="37341" y="509277"/>
                  <a:pt x="36897" y="517706"/>
                  <a:pt x="36454" y="525691"/>
                </a:cubicBezTo>
                <a:cubicBezTo>
                  <a:pt x="37784" y="519480"/>
                  <a:pt x="38672" y="513713"/>
                  <a:pt x="39559" y="508833"/>
                </a:cubicBezTo>
                <a:lnTo>
                  <a:pt x="39847" y="507442"/>
                </a:lnTo>
                <a:lnTo>
                  <a:pt x="40446" y="500848"/>
                </a:lnTo>
                <a:cubicBezTo>
                  <a:pt x="41777" y="492863"/>
                  <a:pt x="42665" y="484434"/>
                  <a:pt x="43995" y="476449"/>
                </a:cubicBezTo>
                <a:lnTo>
                  <a:pt x="45106" y="476820"/>
                </a:lnTo>
                <a:lnTo>
                  <a:pt x="45203" y="476408"/>
                </a:lnTo>
                <a:lnTo>
                  <a:pt x="43996" y="476005"/>
                </a:lnTo>
                <a:cubicBezTo>
                  <a:pt x="46214" y="466689"/>
                  <a:pt x="47988" y="458261"/>
                  <a:pt x="50206" y="449388"/>
                </a:cubicBezTo>
                <a:cubicBezTo>
                  <a:pt x="51981" y="443177"/>
                  <a:pt x="53755" y="436967"/>
                  <a:pt x="55973" y="431199"/>
                </a:cubicBezTo>
                <a:lnTo>
                  <a:pt x="62155" y="413095"/>
                </a:lnTo>
                <a:lnTo>
                  <a:pt x="61741" y="413011"/>
                </a:lnTo>
                <a:cubicBezTo>
                  <a:pt x="63071" y="408575"/>
                  <a:pt x="62628" y="405913"/>
                  <a:pt x="62628" y="401921"/>
                </a:cubicBezTo>
                <a:cubicBezTo>
                  <a:pt x="62628" y="397928"/>
                  <a:pt x="63071" y="392161"/>
                  <a:pt x="67507" y="381070"/>
                </a:cubicBezTo>
                <a:cubicBezTo>
                  <a:pt x="68395" y="379296"/>
                  <a:pt x="69282" y="377078"/>
                  <a:pt x="71056" y="374860"/>
                </a:cubicBezTo>
                <a:lnTo>
                  <a:pt x="71176" y="374536"/>
                </a:lnTo>
                <a:lnTo>
                  <a:pt x="75936" y="361551"/>
                </a:lnTo>
                <a:cubicBezTo>
                  <a:pt x="80816" y="353566"/>
                  <a:pt x="85252" y="346025"/>
                  <a:pt x="90576" y="338483"/>
                </a:cubicBezTo>
                <a:cubicBezTo>
                  <a:pt x="95012" y="330054"/>
                  <a:pt x="99005" y="321625"/>
                  <a:pt x="103884" y="313640"/>
                </a:cubicBezTo>
                <a:cubicBezTo>
                  <a:pt x="106103" y="310091"/>
                  <a:pt x="108764" y="305655"/>
                  <a:pt x="110982" y="301663"/>
                </a:cubicBezTo>
                <a:cubicBezTo>
                  <a:pt x="112313" y="298114"/>
                  <a:pt x="114531" y="294121"/>
                  <a:pt x="118080" y="288797"/>
                </a:cubicBezTo>
                <a:cubicBezTo>
                  <a:pt x="121629" y="283474"/>
                  <a:pt x="126953" y="276820"/>
                  <a:pt x="133607" y="267503"/>
                </a:cubicBezTo>
                <a:cubicBezTo>
                  <a:pt x="156232" y="234675"/>
                  <a:pt x="181518" y="204953"/>
                  <a:pt x="210353" y="177449"/>
                </a:cubicBezTo>
                <a:cubicBezTo>
                  <a:pt x="217451" y="171238"/>
                  <a:pt x="223219" y="165027"/>
                  <a:pt x="230760" y="158817"/>
                </a:cubicBezTo>
                <a:cubicBezTo>
                  <a:pt x="241851" y="148170"/>
                  <a:pt x="259596" y="132199"/>
                  <a:pt x="279558" y="120665"/>
                </a:cubicBezTo>
                <a:cubicBezTo>
                  <a:pt x="285326" y="116229"/>
                  <a:pt x="289318" y="111349"/>
                  <a:pt x="296416" y="107356"/>
                </a:cubicBezTo>
                <a:cubicBezTo>
                  <a:pt x="302627" y="105138"/>
                  <a:pt x="309725" y="100702"/>
                  <a:pt x="318597" y="95822"/>
                </a:cubicBezTo>
                <a:cubicBezTo>
                  <a:pt x="323033" y="93604"/>
                  <a:pt x="327913" y="90942"/>
                  <a:pt x="332793" y="88281"/>
                </a:cubicBezTo>
                <a:cubicBezTo>
                  <a:pt x="335455" y="86950"/>
                  <a:pt x="337673" y="85619"/>
                  <a:pt x="340335" y="84288"/>
                </a:cubicBezTo>
                <a:cubicBezTo>
                  <a:pt x="342997" y="82957"/>
                  <a:pt x="345658" y="82070"/>
                  <a:pt x="348763" y="81183"/>
                </a:cubicBezTo>
                <a:cubicBezTo>
                  <a:pt x="357636" y="76746"/>
                  <a:pt x="367395" y="72310"/>
                  <a:pt x="376712" y="68761"/>
                </a:cubicBezTo>
                <a:cubicBezTo>
                  <a:pt x="400667" y="57671"/>
                  <a:pt x="426841" y="47467"/>
                  <a:pt x="453902" y="39039"/>
                </a:cubicBezTo>
                <a:cubicBezTo>
                  <a:pt x="461000" y="38152"/>
                  <a:pt x="467211" y="37264"/>
                  <a:pt x="474308" y="36377"/>
                </a:cubicBezTo>
                <a:cubicBezTo>
                  <a:pt x="478745" y="34603"/>
                  <a:pt x="483624" y="32828"/>
                  <a:pt x="488948" y="31054"/>
                </a:cubicBezTo>
                <a:cubicBezTo>
                  <a:pt x="494271" y="29279"/>
                  <a:pt x="500039" y="27505"/>
                  <a:pt x="505805" y="26617"/>
                </a:cubicBezTo>
                <a:cubicBezTo>
                  <a:pt x="517783" y="24399"/>
                  <a:pt x="530205" y="22181"/>
                  <a:pt x="541295" y="21737"/>
                </a:cubicBezTo>
                <a:cubicBezTo>
                  <a:pt x="558375" y="20185"/>
                  <a:pt x="575454" y="19297"/>
                  <a:pt x="592534" y="19131"/>
                </a:cubicBezTo>
                <a:lnTo>
                  <a:pt x="633717" y="20513"/>
                </a:lnTo>
                <a:close/>
                <a:moveTo>
                  <a:pt x="653975" y="0"/>
                </a:moveTo>
                <a:cubicBezTo>
                  <a:pt x="660629" y="444"/>
                  <a:pt x="668171" y="887"/>
                  <a:pt x="674825" y="1331"/>
                </a:cubicBezTo>
                <a:cubicBezTo>
                  <a:pt x="682367" y="1775"/>
                  <a:pt x="689465" y="2662"/>
                  <a:pt x="696119" y="3549"/>
                </a:cubicBezTo>
                <a:cubicBezTo>
                  <a:pt x="703217" y="3992"/>
                  <a:pt x="707210" y="5324"/>
                  <a:pt x="710315" y="7098"/>
                </a:cubicBezTo>
                <a:cubicBezTo>
                  <a:pt x="713420" y="8873"/>
                  <a:pt x="715638" y="10647"/>
                  <a:pt x="719631" y="11534"/>
                </a:cubicBezTo>
                <a:cubicBezTo>
                  <a:pt x="725842" y="11534"/>
                  <a:pt x="723180" y="7985"/>
                  <a:pt x="731165" y="9316"/>
                </a:cubicBezTo>
                <a:cubicBezTo>
                  <a:pt x="736932" y="10203"/>
                  <a:pt x="742699" y="11978"/>
                  <a:pt x="748466" y="13309"/>
                </a:cubicBezTo>
                <a:cubicBezTo>
                  <a:pt x="752015" y="14196"/>
                  <a:pt x="755564" y="15527"/>
                  <a:pt x="759113" y="16414"/>
                </a:cubicBezTo>
                <a:cubicBezTo>
                  <a:pt x="759113" y="16414"/>
                  <a:pt x="759113" y="16858"/>
                  <a:pt x="758670" y="16858"/>
                </a:cubicBezTo>
                <a:cubicBezTo>
                  <a:pt x="759113" y="18188"/>
                  <a:pt x="758670" y="19076"/>
                  <a:pt x="758226" y="19963"/>
                </a:cubicBezTo>
                <a:cubicBezTo>
                  <a:pt x="752015" y="19519"/>
                  <a:pt x="746248" y="19076"/>
                  <a:pt x="740038" y="18632"/>
                </a:cubicBezTo>
                <a:cubicBezTo>
                  <a:pt x="737819" y="18188"/>
                  <a:pt x="736045" y="17745"/>
                  <a:pt x="733827" y="16858"/>
                </a:cubicBezTo>
                <a:cubicBezTo>
                  <a:pt x="731609" y="16414"/>
                  <a:pt x="729834" y="15970"/>
                  <a:pt x="727616" y="15527"/>
                </a:cubicBezTo>
                <a:cubicBezTo>
                  <a:pt x="723623" y="14639"/>
                  <a:pt x="719631" y="13752"/>
                  <a:pt x="715638" y="12865"/>
                </a:cubicBezTo>
                <a:cubicBezTo>
                  <a:pt x="711646" y="11978"/>
                  <a:pt x="707653" y="11090"/>
                  <a:pt x="703661" y="10203"/>
                </a:cubicBezTo>
                <a:cubicBezTo>
                  <a:pt x="699668" y="9760"/>
                  <a:pt x="695675" y="8873"/>
                  <a:pt x="691239" y="8429"/>
                </a:cubicBezTo>
                <a:lnTo>
                  <a:pt x="677487" y="8429"/>
                </a:lnTo>
                <a:cubicBezTo>
                  <a:pt x="673494" y="8429"/>
                  <a:pt x="669502" y="8429"/>
                  <a:pt x="666396" y="8429"/>
                </a:cubicBezTo>
                <a:cubicBezTo>
                  <a:pt x="659742" y="8429"/>
                  <a:pt x="654419" y="8429"/>
                  <a:pt x="649095" y="8429"/>
                </a:cubicBezTo>
                <a:lnTo>
                  <a:pt x="648283" y="8169"/>
                </a:lnTo>
                <a:lnTo>
                  <a:pt x="640666" y="11978"/>
                </a:lnTo>
                <a:cubicBezTo>
                  <a:pt x="636674" y="13308"/>
                  <a:pt x="648208" y="14196"/>
                  <a:pt x="643328" y="16414"/>
                </a:cubicBezTo>
                <a:cubicBezTo>
                  <a:pt x="652644" y="18188"/>
                  <a:pt x="661960" y="19963"/>
                  <a:pt x="669945" y="21737"/>
                </a:cubicBezTo>
                <a:lnTo>
                  <a:pt x="658101" y="21944"/>
                </a:lnTo>
                <a:lnTo>
                  <a:pt x="658300" y="21959"/>
                </a:lnTo>
                <a:cubicBezTo>
                  <a:pt x="663070" y="22292"/>
                  <a:pt x="667506" y="22403"/>
                  <a:pt x="670833" y="21737"/>
                </a:cubicBezTo>
                <a:cubicBezTo>
                  <a:pt x="674382" y="22181"/>
                  <a:pt x="677931" y="22625"/>
                  <a:pt x="681480" y="23068"/>
                </a:cubicBezTo>
                <a:cubicBezTo>
                  <a:pt x="691239" y="25286"/>
                  <a:pt x="697450" y="26174"/>
                  <a:pt x="701886" y="27061"/>
                </a:cubicBezTo>
                <a:cubicBezTo>
                  <a:pt x="706322" y="27948"/>
                  <a:pt x="708984" y="27948"/>
                  <a:pt x="711646" y="28392"/>
                </a:cubicBezTo>
                <a:cubicBezTo>
                  <a:pt x="716969" y="29723"/>
                  <a:pt x="722737" y="31054"/>
                  <a:pt x="728060" y="31941"/>
                </a:cubicBezTo>
                <a:cubicBezTo>
                  <a:pt x="733827" y="32828"/>
                  <a:pt x="739150" y="34603"/>
                  <a:pt x="744918" y="35490"/>
                </a:cubicBezTo>
                <a:cubicBezTo>
                  <a:pt x="750241" y="36820"/>
                  <a:pt x="756008" y="38152"/>
                  <a:pt x="761331" y="39482"/>
                </a:cubicBezTo>
                <a:lnTo>
                  <a:pt x="777746" y="44362"/>
                </a:lnTo>
                <a:lnTo>
                  <a:pt x="785731" y="46580"/>
                </a:lnTo>
                <a:lnTo>
                  <a:pt x="793716" y="49242"/>
                </a:lnTo>
                <a:lnTo>
                  <a:pt x="793819" y="49336"/>
                </a:lnTo>
                <a:lnTo>
                  <a:pt x="799545" y="50323"/>
                </a:lnTo>
                <a:cubicBezTo>
                  <a:pt x="804494" y="51488"/>
                  <a:pt x="810358" y="53428"/>
                  <a:pt x="813422" y="55480"/>
                </a:cubicBezTo>
                <a:lnTo>
                  <a:pt x="815361" y="58417"/>
                </a:lnTo>
                <a:lnTo>
                  <a:pt x="815897" y="58558"/>
                </a:lnTo>
                <a:cubicBezTo>
                  <a:pt x="819889" y="60333"/>
                  <a:pt x="824326" y="62107"/>
                  <a:pt x="828318" y="63438"/>
                </a:cubicBezTo>
                <a:cubicBezTo>
                  <a:pt x="831867" y="64769"/>
                  <a:pt x="835416" y="66099"/>
                  <a:pt x="838965" y="67874"/>
                </a:cubicBezTo>
                <a:cubicBezTo>
                  <a:pt x="842514" y="69648"/>
                  <a:pt x="846063" y="70980"/>
                  <a:pt x="849612" y="72754"/>
                </a:cubicBezTo>
                <a:cubicBezTo>
                  <a:pt x="851387" y="74085"/>
                  <a:pt x="854049" y="75416"/>
                  <a:pt x="857598" y="77190"/>
                </a:cubicBezTo>
                <a:cubicBezTo>
                  <a:pt x="859372" y="78077"/>
                  <a:pt x="861146" y="78965"/>
                  <a:pt x="862921" y="79852"/>
                </a:cubicBezTo>
                <a:cubicBezTo>
                  <a:pt x="864695" y="80739"/>
                  <a:pt x="866913" y="81626"/>
                  <a:pt x="868688" y="82957"/>
                </a:cubicBezTo>
                <a:cubicBezTo>
                  <a:pt x="876673" y="86950"/>
                  <a:pt x="884658" y="90942"/>
                  <a:pt x="888207" y="94048"/>
                </a:cubicBezTo>
                <a:cubicBezTo>
                  <a:pt x="896192" y="99371"/>
                  <a:pt x="904621" y="104251"/>
                  <a:pt x="913050" y="110018"/>
                </a:cubicBezTo>
                <a:cubicBezTo>
                  <a:pt x="917043" y="112680"/>
                  <a:pt x="921479" y="115785"/>
                  <a:pt x="925915" y="118891"/>
                </a:cubicBezTo>
                <a:lnTo>
                  <a:pt x="926287" y="119157"/>
                </a:lnTo>
                <a:lnTo>
                  <a:pt x="932862" y="123151"/>
                </a:lnTo>
                <a:cubicBezTo>
                  <a:pt x="1083907" y="225195"/>
                  <a:pt x="1183216" y="398004"/>
                  <a:pt x="1183216" y="594009"/>
                </a:cubicBezTo>
                <a:lnTo>
                  <a:pt x="1183028" y="597721"/>
                </a:lnTo>
                <a:lnTo>
                  <a:pt x="1188095" y="598445"/>
                </a:lnTo>
                <a:cubicBezTo>
                  <a:pt x="1189870" y="599776"/>
                  <a:pt x="1191200" y="600663"/>
                  <a:pt x="1192975" y="601994"/>
                </a:cubicBezTo>
                <a:cubicBezTo>
                  <a:pt x="1193419" y="606873"/>
                  <a:pt x="1194306" y="608205"/>
                  <a:pt x="1195193" y="613971"/>
                </a:cubicBezTo>
                <a:cubicBezTo>
                  <a:pt x="1197855" y="619295"/>
                  <a:pt x="1200960" y="623731"/>
                  <a:pt x="1203622" y="628167"/>
                </a:cubicBezTo>
                <a:lnTo>
                  <a:pt x="1207171" y="628490"/>
                </a:lnTo>
                <a:lnTo>
                  <a:pt x="1207171" y="625062"/>
                </a:lnTo>
                <a:lnTo>
                  <a:pt x="1210777" y="615044"/>
                </a:lnTo>
                <a:lnTo>
                  <a:pt x="1210720" y="613085"/>
                </a:lnTo>
                <a:cubicBezTo>
                  <a:pt x="1212051" y="599776"/>
                  <a:pt x="1212938" y="600219"/>
                  <a:pt x="1214269" y="601107"/>
                </a:cubicBezTo>
                <a:lnTo>
                  <a:pt x="1217130" y="601107"/>
                </a:lnTo>
                <a:lnTo>
                  <a:pt x="1217130" y="726214"/>
                </a:lnTo>
                <a:lnTo>
                  <a:pt x="1214713" y="741291"/>
                </a:lnTo>
                <a:cubicBezTo>
                  <a:pt x="1212938" y="742178"/>
                  <a:pt x="1211164" y="743065"/>
                  <a:pt x="1209389" y="744396"/>
                </a:cubicBezTo>
                <a:cubicBezTo>
                  <a:pt x="1207615" y="750607"/>
                  <a:pt x="1204953" y="757705"/>
                  <a:pt x="1202735" y="763916"/>
                </a:cubicBezTo>
                <a:cubicBezTo>
                  <a:pt x="1199629" y="774119"/>
                  <a:pt x="1201847" y="775450"/>
                  <a:pt x="1200960" y="782548"/>
                </a:cubicBezTo>
                <a:cubicBezTo>
                  <a:pt x="1200517" y="783435"/>
                  <a:pt x="1200073" y="784766"/>
                  <a:pt x="1200073" y="785210"/>
                </a:cubicBezTo>
                <a:cubicBezTo>
                  <a:pt x="1197411" y="792308"/>
                  <a:pt x="1194749" y="799405"/>
                  <a:pt x="1192531" y="805616"/>
                </a:cubicBezTo>
                <a:cubicBezTo>
                  <a:pt x="1191644" y="806503"/>
                  <a:pt x="1191200" y="806947"/>
                  <a:pt x="1190313" y="807391"/>
                </a:cubicBezTo>
                <a:cubicBezTo>
                  <a:pt x="1187208" y="814489"/>
                  <a:pt x="1184102" y="822030"/>
                  <a:pt x="1180997" y="829128"/>
                </a:cubicBezTo>
                <a:cubicBezTo>
                  <a:pt x="1184546" y="822030"/>
                  <a:pt x="1187651" y="814489"/>
                  <a:pt x="1190757" y="807391"/>
                </a:cubicBezTo>
                <a:cubicBezTo>
                  <a:pt x="1191644" y="806503"/>
                  <a:pt x="1192088" y="806503"/>
                  <a:pt x="1192975" y="805616"/>
                </a:cubicBezTo>
                <a:cubicBezTo>
                  <a:pt x="1189426" y="824692"/>
                  <a:pt x="1183659" y="836670"/>
                  <a:pt x="1178779" y="845985"/>
                </a:cubicBezTo>
                <a:lnTo>
                  <a:pt x="1171238" y="849978"/>
                </a:lnTo>
                <a:lnTo>
                  <a:pt x="1169674" y="853107"/>
                </a:lnTo>
                <a:lnTo>
                  <a:pt x="1169907" y="853527"/>
                </a:lnTo>
                <a:cubicBezTo>
                  <a:pt x="1170350" y="852640"/>
                  <a:pt x="1170794" y="851309"/>
                  <a:pt x="1171681" y="849978"/>
                </a:cubicBezTo>
                <a:cubicBezTo>
                  <a:pt x="1173899" y="849091"/>
                  <a:pt x="1176561" y="847760"/>
                  <a:pt x="1179223" y="845985"/>
                </a:cubicBezTo>
                <a:cubicBezTo>
                  <a:pt x="1179667" y="850865"/>
                  <a:pt x="1176118" y="857076"/>
                  <a:pt x="1173899" y="861069"/>
                </a:cubicBezTo>
                <a:cubicBezTo>
                  <a:pt x="1170794" y="867279"/>
                  <a:pt x="1167245" y="873046"/>
                  <a:pt x="1164140" y="878813"/>
                </a:cubicBezTo>
                <a:cubicBezTo>
                  <a:pt x="1162365" y="881919"/>
                  <a:pt x="1161035" y="884580"/>
                  <a:pt x="1159260" y="887686"/>
                </a:cubicBezTo>
                <a:cubicBezTo>
                  <a:pt x="1157486" y="890791"/>
                  <a:pt x="1155711" y="893453"/>
                  <a:pt x="1153937" y="896558"/>
                </a:cubicBezTo>
                <a:cubicBezTo>
                  <a:pt x="1152606" y="898333"/>
                  <a:pt x="1151718" y="900551"/>
                  <a:pt x="1149944" y="903212"/>
                </a:cubicBezTo>
                <a:cubicBezTo>
                  <a:pt x="1148169" y="907649"/>
                  <a:pt x="1146395" y="911641"/>
                  <a:pt x="1144177" y="916078"/>
                </a:cubicBezTo>
                <a:lnTo>
                  <a:pt x="1137966" y="928499"/>
                </a:lnTo>
                <a:cubicBezTo>
                  <a:pt x="1134861" y="932935"/>
                  <a:pt x="1131756" y="937815"/>
                  <a:pt x="1128207" y="941808"/>
                </a:cubicBezTo>
                <a:cubicBezTo>
                  <a:pt x="1125101" y="945800"/>
                  <a:pt x="1121552" y="950236"/>
                  <a:pt x="1118447" y="954229"/>
                </a:cubicBezTo>
                <a:lnTo>
                  <a:pt x="1118854" y="953392"/>
                </a:lnTo>
                <a:lnTo>
                  <a:pt x="1107800" y="968425"/>
                </a:lnTo>
                <a:cubicBezTo>
                  <a:pt x="1105138" y="965763"/>
                  <a:pt x="1090499" y="986614"/>
                  <a:pt x="1083844" y="994599"/>
                </a:cubicBezTo>
                <a:lnTo>
                  <a:pt x="1079127" y="1001855"/>
                </a:lnTo>
                <a:lnTo>
                  <a:pt x="1083844" y="995042"/>
                </a:lnTo>
                <a:cubicBezTo>
                  <a:pt x="1090499" y="987500"/>
                  <a:pt x="1105138" y="966650"/>
                  <a:pt x="1107800" y="968868"/>
                </a:cubicBezTo>
                <a:cubicBezTo>
                  <a:pt x="1106469" y="978185"/>
                  <a:pt x="1093604" y="990162"/>
                  <a:pt x="1089611" y="996373"/>
                </a:cubicBezTo>
                <a:cubicBezTo>
                  <a:pt x="1086062" y="1000587"/>
                  <a:pt x="1083068" y="1003693"/>
                  <a:pt x="1080240" y="1006188"/>
                </a:cubicBezTo>
                <a:lnTo>
                  <a:pt x="1072716" y="1011719"/>
                </a:lnTo>
                <a:lnTo>
                  <a:pt x="1072310" y="1012344"/>
                </a:lnTo>
                <a:lnTo>
                  <a:pt x="1067606" y="1015962"/>
                </a:lnTo>
                <a:lnTo>
                  <a:pt x="1067430" y="1017223"/>
                </a:lnTo>
                <a:cubicBezTo>
                  <a:pt x="1060776" y="1024321"/>
                  <a:pt x="1054122" y="1031863"/>
                  <a:pt x="1046580" y="1038517"/>
                </a:cubicBezTo>
                <a:cubicBezTo>
                  <a:pt x="1039482" y="1045615"/>
                  <a:pt x="1032384" y="1052713"/>
                  <a:pt x="1024399" y="1058924"/>
                </a:cubicBezTo>
                <a:lnTo>
                  <a:pt x="1023373" y="1059668"/>
                </a:lnTo>
                <a:lnTo>
                  <a:pt x="1015970" y="1069127"/>
                </a:lnTo>
                <a:cubicBezTo>
                  <a:pt x="1010647" y="1074007"/>
                  <a:pt x="1004436" y="1077999"/>
                  <a:pt x="998225" y="1082435"/>
                </a:cubicBezTo>
                <a:lnTo>
                  <a:pt x="981640" y="1094874"/>
                </a:lnTo>
                <a:lnTo>
                  <a:pt x="981581" y="1094946"/>
                </a:lnTo>
                <a:lnTo>
                  <a:pt x="998225" y="1082879"/>
                </a:lnTo>
                <a:cubicBezTo>
                  <a:pt x="1003992" y="1078443"/>
                  <a:pt x="1010203" y="1074007"/>
                  <a:pt x="1015970" y="1069571"/>
                </a:cubicBezTo>
                <a:cubicBezTo>
                  <a:pt x="1012421" y="1075781"/>
                  <a:pt x="1007541" y="1079774"/>
                  <a:pt x="1001330" y="1084210"/>
                </a:cubicBezTo>
                <a:cubicBezTo>
                  <a:pt x="996229" y="1088868"/>
                  <a:pt x="992569" y="1090754"/>
                  <a:pt x="989408" y="1091973"/>
                </a:cubicBezTo>
                <a:lnTo>
                  <a:pt x="981161" y="1095457"/>
                </a:lnTo>
                <a:lnTo>
                  <a:pt x="980924" y="1095744"/>
                </a:lnTo>
                <a:cubicBezTo>
                  <a:pt x="977819" y="1097962"/>
                  <a:pt x="975157" y="1099737"/>
                  <a:pt x="972051" y="1101511"/>
                </a:cubicBezTo>
                <a:lnTo>
                  <a:pt x="968708" y="1103061"/>
                </a:lnTo>
                <a:lnTo>
                  <a:pt x="960296" y="1109885"/>
                </a:lnTo>
                <a:cubicBezTo>
                  <a:pt x="957190" y="1112270"/>
                  <a:pt x="954529" y="1114155"/>
                  <a:pt x="952089" y="1115707"/>
                </a:cubicBezTo>
                <a:cubicBezTo>
                  <a:pt x="947652" y="1119256"/>
                  <a:pt x="944103" y="1121474"/>
                  <a:pt x="939667" y="1123692"/>
                </a:cubicBezTo>
                <a:cubicBezTo>
                  <a:pt x="940554" y="1122362"/>
                  <a:pt x="938337" y="1123249"/>
                  <a:pt x="935675" y="1124136"/>
                </a:cubicBezTo>
                <a:lnTo>
                  <a:pt x="931237" y="1126109"/>
                </a:lnTo>
                <a:lnTo>
                  <a:pt x="930547" y="1126632"/>
                </a:lnTo>
                <a:lnTo>
                  <a:pt x="936118" y="1124580"/>
                </a:lnTo>
                <a:cubicBezTo>
                  <a:pt x="938780" y="1123692"/>
                  <a:pt x="940554" y="1122805"/>
                  <a:pt x="940111" y="1124136"/>
                </a:cubicBezTo>
                <a:cubicBezTo>
                  <a:pt x="937006" y="1128572"/>
                  <a:pt x="930795" y="1132565"/>
                  <a:pt x="924141" y="1136114"/>
                </a:cubicBezTo>
                <a:cubicBezTo>
                  <a:pt x="920592" y="1137888"/>
                  <a:pt x="917486" y="1139663"/>
                  <a:pt x="913937" y="1141438"/>
                </a:cubicBezTo>
                <a:cubicBezTo>
                  <a:pt x="910388" y="1143212"/>
                  <a:pt x="906839" y="1144543"/>
                  <a:pt x="903734" y="1146317"/>
                </a:cubicBezTo>
                <a:lnTo>
                  <a:pt x="896527" y="1147398"/>
                </a:lnTo>
                <a:lnTo>
                  <a:pt x="895305" y="1148092"/>
                </a:lnTo>
                <a:cubicBezTo>
                  <a:pt x="884214" y="1153415"/>
                  <a:pt x="873124" y="1157851"/>
                  <a:pt x="861590" y="1162731"/>
                </a:cubicBezTo>
                <a:lnTo>
                  <a:pt x="859871" y="1163122"/>
                </a:lnTo>
                <a:lnTo>
                  <a:pt x="849612" y="1169829"/>
                </a:lnTo>
                <a:cubicBezTo>
                  <a:pt x="852274" y="1170273"/>
                  <a:pt x="853605" y="1170716"/>
                  <a:pt x="855379" y="1171603"/>
                </a:cubicBezTo>
                <a:cubicBezTo>
                  <a:pt x="847394" y="1178701"/>
                  <a:pt x="836747" y="1180032"/>
                  <a:pt x="834085" y="1180920"/>
                </a:cubicBezTo>
                <a:cubicBezTo>
                  <a:pt x="834529" y="1179145"/>
                  <a:pt x="835416" y="1176927"/>
                  <a:pt x="835860" y="1174709"/>
                </a:cubicBezTo>
                <a:cubicBezTo>
                  <a:pt x="833642" y="1175596"/>
                  <a:pt x="831424" y="1176484"/>
                  <a:pt x="828762" y="1177371"/>
                </a:cubicBezTo>
                <a:cubicBezTo>
                  <a:pt x="826544" y="1178258"/>
                  <a:pt x="824326" y="1178701"/>
                  <a:pt x="822108" y="1179589"/>
                </a:cubicBezTo>
                <a:cubicBezTo>
                  <a:pt x="817672" y="1180920"/>
                  <a:pt x="812792" y="1182250"/>
                  <a:pt x="808355" y="1184025"/>
                </a:cubicBezTo>
                <a:lnTo>
                  <a:pt x="806518" y="1181820"/>
                </a:lnTo>
                <a:lnTo>
                  <a:pt x="799926" y="1183138"/>
                </a:lnTo>
                <a:cubicBezTo>
                  <a:pt x="797265" y="1183581"/>
                  <a:pt x="794603" y="1184469"/>
                  <a:pt x="791941" y="1184912"/>
                </a:cubicBezTo>
                <a:cubicBezTo>
                  <a:pt x="786618" y="1186243"/>
                  <a:pt x="780851" y="1188018"/>
                  <a:pt x="775527" y="1188905"/>
                </a:cubicBezTo>
                <a:lnTo>
                  <a:pt x="774986" y="1189156"/>
                </a:lnTo>
                <a:lnTo>
                  <a:pt x="790610" y="1185355"/>
                </a:lnTo>
                <a:cubicBezTo>
                  <a:pt x="793272" y="1184468"/>
                  <a:pt x="795934" y="1184025"/>
                  <a:pt x="798596" y="1183581"/>
                </a:cubicBezTo>
                <a:cubicBezTo>
                  <a:pt x="801257" y="1183138"/>
                  <a:pt x="803475" y="1182250"/>
                  <a:pt x="805250" y="1182250"/>
                </a:cubicBezTo>
                <a:cubicBezTo>
                  <a:pt x="805694" y="1183138"/>
                  <a:pt x="806581" y="1184025"/>
                  <a:pt x="807911" y="1184468"/>
                </a:cubicBezTo>
                <a:cubicBezTo>
                  <a:pt x="812792" y="1183138"/>
                  <a:pt x="817228" y="1181807"/>
                  <a:pt x="821664" y="1180032"/>
                </a:cubicBezTo>
                <a:cubicBezTo>
                  <a:pt x="823882" y="1179145"/>
                  <a:pt x="826100" y="1178701"/>
                  <a:pt x="828318" y="1177814"/>
                </a:cubicBezTo>
                <a:cubicBezTo>
                  <a:pt x="830536" y="1176927"/>
                  <a:pt x="832754" y="1176040"/>
                  <a:pt x="835416" y="1175152"/>
                </a:cubicBezTo>
                <a:cubicBezTo>
                  <a:pt x="834973" y="1176927"/>
                  <a:pt x="834085" y="1179145"/>
                  <a:pt x="833641" y="1181363"/>
                </a:cubicBezTo>
                <a:cubicBezTo>
                  <a:pt x="827431" y="1184468"/>
                  <a:pt x="821220" y="1187130"/>
                  <a:pt x="815009" y="1190236"/>
                </a:cubicBezTo>
                <a:lnTo>
                  <a:pt x="814096" y="1189980"/>
                </a:lnTo>
                <a:lnTo>
                  <a:pt x="801257" y="1195115"/>
                </a:lnTo>
                <a:cubicBezTo>
                  <a:pt x="797265" y="1196446"/>
                  <a:pt x="793716" y="1197333"/>
                  <a:pt x="790610" y="1198221"/>
                </a:cubicBezTo>
                <a:cubicBezTo>
                  <a:pt x="783956" y="1199995"/>
                  <a:pt x="779076" y="1200882"/>
                  <a:pt x="774640" y="1202213"/>
                </a:cubicBezTo>
                <a:cubicBezTo>
                  <a:pt x="774862" y="1201104"/>
                  <a:pt x="772090" y="1201104"/>
                  <a:pt x="768041" y="1201659"/>
                </a:cubicBezTo>
                <a:lnTo>
                  <a:pt x="754240" y="1204344"/>
                </a:lnTo>
                <a:lnTo>
                  <a:pt x="753790" y="1205319"/>
                </a:lnTo>
                <a:cubicBezTo>
                  <a:pt x="742255" y="1207980"/>
                  <a:pt x="729391" y="1210198"/>
                  <a:pt x="716969" y="1212417"/>
                </a:cubicBezTo>
                <a:cubicBezTo>
                  <a:pt x="712976" y="1211973"/>
                  <a:pt x="713420" y="1211086"/>
                  <a:pt x="708540" y="1210198"/>
                </a:cubicBezTo>
                <a:cubicBezTo>
                  <a:pt x="706322" y="1210198"/>
                  <a:pt x="704104" y="1210198"/>
                  <a:pt x="701442" y="1210198"/>
                </a:cubicBezTo>
                <a:cubicBezTo>
                  <a:pt x="697893" y="1211529"/>
                  <a:pt x="693457" y="1212860"/>
                  <a:pt x="689021" y="1214191"/>
                </a:cubicBezTo>
                <a:cubicBezTo>
                  <a:pt x="685029" y="1214634"/>
                  <a:pt x="681480" y="1215078"/>
                  <a:pt x="677931" y="1215078"/>
                </a:cubicBezTo>
                <a:cubicBezTo>
                  <a:pt x="674382" y="1215078"/>
                  <a:pt x="670833" y="1215522"/>
                  <a:pt x="666840" y="1215522"/>
                </a:cubicBezTo>
                <a:lnTo>
                  <a:pt x="665635" y="1215006"/>
                </a:lnTo>
                <a:lnTo>
                  <a:pt x="655528" y="1216797"/>
                </a:lnTo>
                <a:cubicBezTo>
                  <a:pt x="651868" y="1216853"/>
                  <a:pt x="648208" y="1216187"/>
                  <a:pt x="643328" y="1214634"/>
                </a:cubicBezTo>
                <a:cubicBezTo>
                  <a:pt x="643328" y="1214634"/>
                  <a:pt x="643772" y="1214191"/>
                  <a:pt x="643772" y="1214191"/>
                </a:cubicBezTo>
                <a:cubicBezTo>
                  <a:pt x="644659" y="1213304"/>
                  <a:pt x="645103" y="1212417"/>
                  <a:pt x="645990" y="1211086"/>
                </a:cubicBezTo>
                <a:cubicBezTo>
                  <a:pt x="642441" y="1210642"/>
                  <a:pt x="638892" y="1210198"/>
                  <a:pt x="635787" y="1209755"/>
                </a:cubicBezTo>
                <a:cubicBezTo>
                  <a:pt x="637117" y="1208868"/>
                  <a:pt x="639336" y="1207980"/>
                  <a:pt x="640666" y="1207093"/>
                </a:cubicBezTo>
                <a:cubicBezTo>
                  <a:pt x="645546" y="1207093"/>
                  <a:pt x="650426" y="1207093"/>
                  <a:pt x="655306" y="1206649"/>
                </a:cubicBezTo>
                <a:cubicBezTo>
                  <a:pt x="660186" y="1206206"/>
                  <a:pt x="664622" y="1206206"/>
                  <a:pt x="669502" y="1206206"/>
                </a:cubicBezTo>
                <a:lnTo>
                  <a:pt x="689908" y="1206649"/>
                </a:lnTo>
                <a:lnTo>
                  <a:pt x="704104" y="1205319"/>
                </a:lnTo>
                <a:cubicBezTo>
                  <a:pt x="713420" y="1203544"/>
                  <a:pt x="722293" y="1201326"/>
                  <a:pt x="730721" y="1199551"/>
                </a:cubicBezTo>
                <a:cubicBezTo>
                  <a:pt x="738263" y="1197333"/>
                  <a:pt x="743587" y="1196446"/>
                  <a:pt x="748466" y="1195559"/>
                </a:cubicBezTo>
                <a:cubicBezTo>
                  <a:pt x="753346" y="1195115"/>
                  <a:pt x="757782" y="1195115"/>
                  <a:pt x="761775" y="1195115"/>
                </a:cubicBezTo>
                <a:lnTo>
                  <a:pt x="762701" y="1194685"/>
                </a:lnTo>
                <a:lnTo>
                  <a:pt x="749797" y="1195116"/>
                </a:lnTo>
                <a:cubicBezTo>
                  <a:pt x="744917" y="1195559"/>
                  <a:pt x="739150" y="1196890"/>
                  <a:pt x="732052" y="1199108"/>
                </a:cubicBezTo>
                <a:cubicBezTo>
                  <a:pt x="723623" y="1200882"/>
                  <a:pt x="714751" y="1203101"/>
                  <a:pt x="705435" y="1204875"/>
                </a:cubicBezTo>
                <a:cubicBezTo>
                  <a:pt x="700999" y="1205319"/>
                  <a:pt x="696563" y="1205763"/>
                  <a:pt x="691239" y="1206206"/>
                </a:cubicBezTo>
                <a:cubicBezTo>
                  <a:pt x="685029" y="1206206"/>
                  <a:pt x="677931" y="1206206"/>
                  <a:pt x="670833" y="1205763"/>
                </a:cubicBezTo>
                <a:cubicBezTo>
                  <a:pt x="666396" y="1205763"/>
                  <a:pt x="661516" y="1206206"/>
                  <a:pt x="656637" y="1206206"/>
                </a:cubicBezTo>
                <a:cubicBezTo>
                  <a:pt x="651757" y="1206650"/>
                  <a:pt x="646877" y="1206650"/>
                  <a:pt x="641997" y="1206650"/>
                </a:cubicBezTo>
                <a:cubicBezTo>
                  <a:pt x="641554" y="1205763"/>
                  <a:pt x="641997" y="1205319"/>
                  <a:pt x="642441" y="1204875"/>
                </a:cubicBezTo>
                <a:cubicBezTo>
                  <a:pt x="643328" y="1203544"/>
                  <a:pt x="644659" y="1202214"/>
                  <a:pt x="645546" y="1200439"/>
                </a:cubicBezTo>
                <a:cubicBezTo>
                  <a:pt x="689021" y="1198665"/>
                  <a:pt x="738263" y="1190236"/>
                  <a:pt x="782181" y="1177814"/>
                </a:cubicBezTo>
                <a:cubicBezTo>
                  <a:pt x="814566" y="1168498"/>
                  <a:pt x="845176" y="1157408"/>
                  <a:pt x="874899" y="1142768"/>
                </a:cubicBezTo>
                <a:cubicBezTo>
                  <a:pt x="881996" y="1138775"/>
                  <a:pt x="890425" y="1134339"/>
                  <a:pt x="899297" y="1129903"/>
                </a:cubicBezTo>
                <a:cubicBezTo>
                  <a:pt x="903734" y="1127685"/>
                  <a:pt x="908614" y="1125467"/>
                  <a:pt x="913050" y="1122805"/>
                </a:cubicBezTo>
                <a:cubicBezTo>
                  <a:pt x="917486" y="1120143"/>
                  <a:pt x="922366" y="1117926"/>
                  <a:pt x="927246" y="1115264"/>
                </a:cubicBezTo>
                <a:cubicBezTo>
                  <a:pt x="936562" y="1109940"/>
                  <a:pt x="945434" y="1104617"/>
                  <a:pt x="953863" y="1099293"/>
                </a:cubicBezTo>
                <a:cubicBezTo>
                  <a:pt x="962292" y="1093526"/>
                  <a:pt x="969390" y="1088203"/>
                  <a:pt x="975157" y="1082879"/>
                </a:cubicBezTo>
                <a:cubicBezTo>
                  <a:pt x="988466" y="1073120"/>
                  <a:pt x="1001774" y="1063360"/>
                  <a:pt x="1015083" y="1051826"/>
                </a:cubicBezTo>
                <a:cubicBezTo>
                  <a:pt x="1018632" y="1048721"/>
                  <a:pt x="1022624" y="1046059"/>
                  <a:pt x="1026173" y="1042953"/>
                </a:cubicBezTo>
                <a:cubicBezTo>
                  <a:pt x="1029722" y="1039848"/>
                  <a:pt x="1033271" y="1036743"/>
                  <a:pt x="1036820" y="1033637"/>
                </a:cubicBezTo>
                <a:cubicBezTo>
                  <a:pt x="1042587" y="1028757"/>
                  <a:pt x="1047467" y="1024321"/>
                  <a:pt x="1052790" y="1018998"/>
                </a:cubicBezTo>
                <a:cubicBezTo>
                  <a:pt x="1055009" y="1015005"/>
                  <a:pt x="1057671" y="1011456"/>
                  <a:pt x="1059445" y="1007907"/>
                </a:cubicBezTo>
                <a:lnTo>
                  <a:pt x="1069003" y="999145"/>
                </a:lnTo>
                <a:lnTo>
                  <a:pt x="1069080" y="998595"/>
                </a:lnTo>
                <a:lnTo>
                  <a:pt x="1059889" y="1007020"/>
                </a:lnTo>
                <a:cubicBezTo>
                  <a:pt x="1058114" y="1010569"/>
                  <a:pt x="1055453" y="1014118"/>
                  <a:pt x="1053234" y="1018111"/>
                </a:cubicBezTo>
                <a:cubicBezTo>
                  <a:pt x="1047911" y="1023434"/>
                  <a:pt x="1043031" y="1027870"/>
                  <a:pt x="1037264" y="1032750"/>
                </a:cubicBezTo>
                <a:cubicBezTo>
                  <a:pt x="1033715" y="1035855"/>
                  <a:pt x="1030166" y="1038961"/>
                  <a:pt x="1026617" y="1042066"/>
                </a:cubicBezTo>
                <a:cubicBezTo>
                  <a:pt x="1023068" y="1045172"/>
                  <a:pt x="1019519" y="1047833"/>
                  <a:pt x="1015527" y="1050938"/>
                </a:cubicBezTo>
                <a:cubicBezTo>
                  <a:pt x="1002218" y="1062029"/>
                  <a:pt x="989353" y="1072232"/>
                  <a:pt x="975601" y="1081992"/>
                </a:cubicBezTo>
                <a:cubicBezTo>
                  <a:pt x="969834" y="1087315"/>
                  <a:pt x="962292" y="1093083"/>
                  <a:pt x="954307" y="1098406"/>
                </a:cubicBezTo>
                <a:cubicBezTo>
                  <a:pt x="945878" y="1103730"/>
                  <a:pt x="937006" y="1109496"/>
                  <a:pt x="927690" y="1114377"/>
                </a:cubicBezTo>
                <a:cubicBezTo>
                  <a:pt x="922810" y="1117038"/>
                  <a:pt x="918373" y="1119256"/>
                  <a:pt x="913494" y="1121918"/>
                </a:cubicBezTo>
                <a:cubicBezTo>
                  <a:pt x="909058" y="1124580"/>
                  <a:pt x="904178" y="1126798"/>
                  <a:pt x="899741" y="1129016"/>
                </a:cubicBezTo>
                <a:cubicBezTo>
                  <a:pt x="890869" y="1133452"/>
                  <a:pt x="882440" y="1137888"/>
                  <a:pt x="875342" y="1141881"/>
                </a:cubicBezTo>
                <a:cubicBezTo>
                  <a:pt x="845619" y="1156077"/>
                  <a:pt x="815010" y="1167167"/>
                  <a:pt x="782625" y="1176927"/>
                </a:cubicBezTo>
                <a:cubicBezTo>
                  <a:pt x="738707" y="1189348"/>
                  <a:pt x="689465" y="1197777"/>
                  <a:pt x="645990" y="1199552"/>
                </a:cubicBezTo>
                <a:cubicBezTo>
                  <a:pt x="642441" y="1199552"/>
                  <a:pt x="638448" y="1199552"/>
                  <a:pt x="635787" y="1199552"/>
                </a:cubicBezTo>
                <a:cubicBezTo>
                  <a:pt x="635343" y="1198221"/>
                  <a:pt x="634456" y="1197333"/>
                  <a:pt x="634456" y="1196003"/>
                </a:cubicBezTo>
                <a:cubicBezTo>
                  <a:pt x="632681" y="1195116"/>
                  <a:pt x="628245" y="1195559"/>
                  <a:pt x="623809" y="1195559"/>
                </a:cubicBezTo>
                <a:lnTo>
                  <a:pt x="616944" y="1198368"/>
                </a:lnTo>
                <a:lnTo>
                  <a:pt x="616711" y="1198442"/>
                </a:lnTo>
                <a:lnTo>
                  <a:pt x="616578" y="1198517"/>
                </a:lnTo>
                <a:lnTo>
                  <a:pt x="614049" y="1199552"/>
                </a:lnTo>
                <a:cubicBezTo>
                  <a:pt x="602959" y="1199995"/>
                  <a:pt x="594086" y="1199995"/>
                  <a:pt x="585657" y="1199995"/>
                </a:cubicBezTo>
                <a:cubicBezTo>
                  <a:pt x="577672" y="1199552"/>
                  <a:pt x="571018" y="1199108"/>
                  <a:pt x="564807" y="1199108"/>
                </a:cubicBezTo>
                <a:cubicBezTo>
                  <a:pt x="561258" y="1198665"/>
                  <a:pt x="558153" y="1198221"/>
                  <a:pt x="554604" y="1198221"/>
                </a:cubicBezTo>
                <a:cubicBezTo>
                  <a:pt x="551055" y="1197777"/>
                  <a:pt x="547506" y="1197333"/>
                  <a:pt x="544401" y="1196446"/>
                </a:cubicBezTo>
                <a:lnTo>
                  <a:pt x="550547" y="1189890"/>
                </a:lnTo>
                <a:lnTo>
                  <a:pt x="549280" y="1190236"/>
                </a:lnTo>
                <a:lnTo>
                  <a:pt x="526381" y="1185995"/>
                </a:lnTo>
                <a:lnTo>
                  <a:pt x="525325" y="1186243"/>
                </a:lnTo>
                <a:cubicBezTo>
                  <a:pt x="508024" y="1183581"/>
                  <a:pt x="493828" y="1180920"/>
                  <a:pt x="481406" y="1178258"/>
                </a:cubicBezTo>
                <a:cubicBezTo>
                  <a:pt x="475196" y="1176927"/>
                  <a:pt x="469428" y="1175596"/>
                  <a:pt x="464105" y="1174709"/>
                </a:cubicBezTo>
                <a:cubicBezTo>
                  <a:pt x="458782" y="1173378"/>
                  <a:pt x="453902" y="1172491"/>
                  <a:pt x="449022" y="1172047"/>
                </a:cubicBezTo>
                <a:cubicBezTo>
                  <a:pt x="443255" y="1169386"/>
                  <a:pt x="437044" y="1166724"/>
                  <a:pt x="430834" y="1163618"/>
                </a:cubicBezTo>
                <a:cubicBezTo>
                  <a:pt x="424623" y="1161400"/>
                  <a:pt x="417968" y="1158739"/>
                  <a:pt x="408209" y="1155190"/>
                </a:cubicBezTo>
                <a:cubicBezTo>
                  <a:pt x="400223" y="1152084"/>
                  <a:pt x="392238" y="1148979"/>
                  <a:pt x="384697" y="1145873"/>
                </a:cubicBezTo>
                <a:cubicBezTo>
                  <a:pt x="386915" y="1143656"/>
                  <a:pt x="387802" y="1143212"/>
                  <a:pt x="388689" y="1142768"/>
                </a:cubicBezTo>
                <a:cubicBezTo>
                  <a:pt x="394457" y="1144099"/>
                  <a:pt x="399780" y="1144986"/>
                  <a:pt x="405104" y="1145873"/>
                </a:cubicBezTo>
                <a:cubicBezTo>
                  <a:pt x="407765" y="1148092"/>
                  <a:pt x="409983" y="1149866"/>
                  <a:pt x="412201" y="1152084"/>
                </a:cubicBezTo>
                <a:cubicBezTo>
                  <a:pt x="418412" y="1153415"/>
                  <a:pt x="425066" y="1156077"/>
                  <a:pt x="436600" y="1159182"/>
                </a:cubicBezTo>
                <a:cubicBezTo>
                  <a:pt x="454345" y="1165837"/>
                  <a:pt x="468985" y="1168942"/>
                  <a:pt x="484955" y="1171603"/>
                </a:cubicBezTo>
                <a:cubicBezTo>
                  <a:pt x="488948" y="1172491"/>
                  <a:pt x="492941" y="1172935"/>
                  <a:pt x="496933" y="1173822"/>
                </a:cubicBezTo>
                <a:cubicBezTo>
                  <a:pt x="500926" y="1174265"/>
                  <a:pt x="505362" y="1175152"/>
                  <a:pt x="509798" y="1176040"/>
                </a:cubicBezTo>
                <a:cubicBezTo>
                  <a:pt x="514234" y="1176927"/>
                  <a:pt x="519114" y="1177814"/>
                  <a:pt x="523994" y="1179145"/>
                </a:cubicBezTo>
                <a:lnTo>
                  <a:pt x="539638" y="1182528"/>
                </a:lnTo>
                <a:lnTo>
                  <a:pt x="540851" y="1182250"/>
                </a:lnTo>
                <a:cubicBezTo>
                  <a:pt x="545731" y="1183138"/>
                  <a:pt x="550168" y="1183581"/>
                  <a:pt x="555491" y="1184469"/>
                </a:cubicBezTo>
                <a:cubicBezTo>
                  <a:pt x="555934" y="1184025"/>
                  <a:pt x="555934" y="1184025"/>
                  <a:pt x="555934" y="1183581"/>
                </a:cubicBezTo>
                <a:cubicBezTo>
                  <a:pt x="563032" y="1184025"/>
                  <a:pt x="570574" y="1184025"/>
                  <a:pt x="577228" y="1184469"/>
                </a:cubicBezTo>
                <a:cubicBezTo>
                  <a:pt x="578559" y="1184469"/>
                  <a:pt x="580334" y="1184912"/>
                  <a:pt x="580777" y="1184912"/>
                </a:cubicBezTo>
                <a:cubicBezTo>
                  <a:pt x="592311" y="1185356"/>
                  <a:pt x="602958" y="1184912"/>
                  <a:pt x="613605" y="1184912"/>
                </a:cubicBezTo>
                <a:cubicBezTo>
                  <a:pt x="622034" y="1185356"/>
                  <a:pt x="630019" y="1185356"/>
                  <a:pt x="637561" y="1185799"/>
                </a:cubicBezTo>
                <a:cubicBezTo>
                  <a:pt x="647320" y="1185356"/>
                  <a:pt x="657080" y="1184025"/>
                  <a:pt x="665953" y="1183581"/>
                </a:cubicBezTo>
                <a:cubicBezTo>
                  <a:pt x="667284" y="1183581"/>
                  <a:pt x="669058" y="1183581"/>
                  <a:pt x="669502" y="1183581"/>
                </a:cubicBezTo>
                <a:cubicBezTo>
                  <a:pt x="669945" y="1184912"/>
                  <a:pt x="670833" y="1185799"/>
                  <a:pt x="670833" y="1187130"/>
                </a:cubicBezTo>
                <a:cubicBezTo>
                  <a:pt x="684141" y="1186243"/>
                  <a:pt x="692126" y="1184912"/>
                  <a:pt x="698781" y="1183581"/>
                </a:cubicBezTo>
                <a:cubicBezTo>
                  <a:pt x="705435" y="1182694"/>
                  <a:pt x="710315" y="1181363"/>
                  <a:pt x="717413" y="1179145"/>
                </a:cubicBezTo>
                <a:cubicBezTo>
                  <a:pt x="720962" y="1178701"/>
                  <a:pt x="724511" y="1178258"/>
                  <a:pt x="728060" y="1177371"/>
                </a:cubicBezTo>
                <a:cubicBezTo>
                  <a:pt x="730278" y="1176927"/>
                  <a:pt x="732496" y="1176927"/>
                  <a:pt x="734714" y="1176484"/>
                </a:cubicBezTo>
                <a:cubicBezTo>
                  <a:pt x="740038" y="1175152"/>
                  <a:pt x="744474" y="1174265"/>
                  <a:pt x="749353" y="1172935"/>
                </a:cubicBezTo>
                <a:cubicBezTo>
                  <a:pt x="753346" y="1172047"/>
                  <a:pt x="757339" y="1171160"/>
                  <a:pt x="761331" y="1170273"/>
                </a:cubicBezTo>
                <a:cubicBezTo>
                  <a:pt x="765324" y="1169386"/>
                  <a:pt x="769317" y="1168054"/>
                  <a:pt x="773309" y="1167167"/>
                </a:cubicBezTo>
                <a:lnTo>
                  <a:pt x="795280" y="1163365"/>
                </a:lnTo>
                <a:lnTo>
                  <a:pt x="798152" y="1162288"/>
                </a:lnTo>
                <a:cubicBezTo>
                  <a:pt x="790610" y="1163618"/>
                  <a:pt x="782625" y="1164949"/>
                  <a:pt x="775084" y="1166280"/>
                </a:cubicBezTo>
                <a:cubicBezTo>
                  <a:pt x="771091" y="1167167"/>
                  <a:pt x="767099" y="1168498"/>
                  <a:pt x="763106" y="1169386"/>
                </a:cubicBezTo>
                <a:cubicBezTo>
                  <a:pt x="759114" y="1170273"/>
                  <a:pt x="755121" y="1171160"/>
                  <a:pt x="751128" y="1172047"/>
                </a:cubicBezTo>
                <a:cubicBezTo>
                  <a:pt x="745805" y="1173378"/>
                  <a:pt x="741812" y="1174265"/>
                  <a:pt x="736489" y="1175596"/>
                </a:cubicBezTo>
                <a:cubicBezTo>
                  <a:pt x="734271" y="1176040"/>
                  <a:pt x="732052" y="1176040"/>
                  <a:pt x="729835" y="1176484"/>
                </a:cubicBezTo>
                <a:cubicBezTo>
                  <a:pt x="726286" y="1176927"/>
                  <a:pt x="722737" y="1177371"/>
                  <a:pt x="719188" y="1178258"/>
                </a:cubicBezTo>
                <a:cubicBezTo>
                  <a:pt x="706766" y="1179589"/>
                  <a:pt x="697894" y="1180032"/>
                  <a:pt x="690352" y="1180920"/>
                </a:cubicBezTo>
                <a:cubicBezTo>
                  <a:pt x="683254" y="1181807"/>
                  <a:pt x="677487" y="1182694"/>
                  <a:pt x="670833" y="1182694"/>
                </a:cubicBezTo>
                <a:cubicBezTo>
                  <a:pt x="669945" y="1182694"/>
                  <a:pt x="668615" y="1182694"/>
                  <a:pt x="667284" y="1182694"/>
                </a:cubicBezTo>
                <a:cubicBezTo>
                  <a:pt x="658411" y="1183581"/>
                  <a:pt x="648652" y="1184912"/>
                  <a:pt x="638892" y="1184912"/>
                </a:cubicBezTo>
                <a:cubicBezTo>
                  <a:pt x="631351" y="1184469"/>
                  <a:pt x="623365" y="1184469"/>
                  <a:pt x="614936" y="1184025"/>
                </a:cubicBezTo>
                <a:cubicBezTo>
                  <a:pt x="604289" y="1184025"/>
                  <a:pt x="593642" y="1184469"/>
                  <a:pt x="582108" y="1184025"/>
                </a:cubicBezTo>
                <a:cubicBezTo>
                  <a:pt x="581221" y="1184025"/>
                  <a:pt x="579890" y="1183581"/>
                  <a:pt x="578559" y="1183581"/>
                </a:cubicBezTo>
                <a:cubicBezTo>
                  <a:pt x="573680" y="1181807"/>
                  <a:pt x="570131" y="1180032"/>
                  <a:pt x="564807" y="1177814"/>
                </a:cubicBezTo>
                <a:cubicBezTo>
                  <a:pt x="562589" y="1179589"/>
                  <a:pt x="559484" y="1180920"/>
                  <a:pt x="557266" y="1182694"/>
                </a:cubicBezTo>
                <a:lnTo>
                  <a:pt x="557246" y="1182732"/>
                </a:lnTo>
                <a:lnTo>
                  <a:pt x="563476" y="1178701"/>
                </a:lnTo>
                <a:cubicBezTo>
                  <a:pt x="568800" y="1180919"/>
                  <a:pt x="572793" y="1182694"/>
                  <a:pt x="577229" y="1184468"/>
                </a:cubicBezTo>
                <a:cubicBezTo>
                  <a:pt x="570131" y="1184468"/>
                  <a:pt x="562589" y="1184025"/>
                  <a:pt x="555935" y="1183581"/>
                </a:cubicBezTo>
                <a:lnTo>
                  <a:pt x="556103" y="1183472"/>
                </a:lnTo>
                <a:lnTo>
                  <a:pt x="542182" y="1181363"/>
                </a:lnTo>
                <a:cubicBezTo>
                  <a:pt x="536415" y="1180032"/>
                  <a:pt x="531092" y="1179145"/>
                  <a:pt x="525769" y="1177814"/>
                </a:cubicBezTo>
                <a:cubicBezTo>
                  <a:pt x="520889" y="1176484"/>
                  <a:pt x="516009" y="1175596"/>
                  <a:pt x="511573" y="1174709"/>
                </a:cubicBezTo>
                <a:cubicBezTo>
                  <a:pt x="507136" y="1173822"/>
                  <a:pt x="502700" y="1173378"/>
                  <a:pt x="498707" y="1172491"/>
                </a:cubicBezTo>
                <a:cubicBezTo>
                  <a:pt x="494715" y="1171603"/>
                  <a:pt x="490722" y="1171160"/>
                  <a:pt x="486730" y="1170273"/>
                </a:cubicBezTo>
                <a:cubicBezTo>
                  <a:pt x="470760" y="1167611"/>
                  <a:pt x="456120" y="1164506"/>
                  <a:pt x="438375" y="1157851"/>
                </a:cubicBezTo>
                <a:cubicBezTo>
                  <a:pt x="426841" y="1155190"/>
                  <a:pt x="420187" y="1152528"/>
                  <a:pt x="413976" y="1150753"/>
                </a:cubicBezTo>
                <a:cubicBezTo>
                  <a:pt x="411314" y="1148979"/>
                  <a:pt x="409096" y="1146761"/>
                  <a:pt x="406878" y="1144543"/>
                </a:cubicBezTo>
                <a:cubicBezTo>
                  <a:pt x="401555" y="1143656"/>
                  <a:pt x="396231" y="1142768"/>
                  <a:pt x="390464" y="1141437"/>
                </a:cubicBezTo>
                <a:cubicBezTo>
                  <a:pt x="382035" y="1137445"/>
                  <a:pt x="374493" y="1133452"/>
                  <a:pt x="366065" y="1129016"/>
                </a:cubicBezTo>
                <a:cubicBezTo>
                  <a:pt x="363403" y="1129016"/>
                  <a:pt x="361629" y="1129460"/>
                  <a:pt x="358967" y="1129460"/>
                </a:cubicBezTo>
                <a:cubicBezTo>
                  <a:pt x="350094" y="1125023"/>
                  <a:pt x="342109" y="1121031"/>
                  <a:pt x="333680" y="1116594"/>
                </a:cubicBezTo>
                <a:cubicBezTo>
                  <a:pt x="332350" y="1113933"/>
                  <a:pt x="330575" y="1111271"/>
                  <a:pt x="329244" y="1108609"/>
                </a:cubicBezTo>
                <a:cubicBezTo>
                  <a:pt x="329244" y="1108609"/>
                  <a:pt x="329688" y="1108609"/>
                  <a:pt x="330131" y="1108166"/>
                </a:cubicBezTo>
                <a:cubicBezTo>
                  <a:pt x="335011" y="1111271"/>
                  <a:pt x="340335" y="1113933"/>
                  <a:pt x="345658" y="1116594"/>
                </a:cubicBezTo>
                <a:cubicBezTo>
                  <a:pt x="350982" y="1119256"/>
                  <a:pt x="355861" y="1121918"/>
                  <a:pt x="361185" y="1125023"/>
                </a:cubicBezTo>
                <a:cubicBezTo>
                  <a:pt x="362959" y="1124136"/>
                  <a:pt x="364290" y="1123249"/>
                  <a:pt x="365621" y="1122362"/>
                </a:cubicBezTo>
                <a:cubicBezTo>
                  <a:pt x="357192" y="1118369"/>
                  <a:pt x="351869" y="1113933"/>
                  <a:pt x="347433" y="1110384"/>
                </a:cubicBezTo>
                <a:cubicBezTo>
                  <a:pt x="342997" y="1106835"/>
                  <a:pt x="338560" y="1104617"/>
                  <a:pt x="332350" y="1103730"/>
                </a:cubicBezTo>
                <a:cubicBezTo>
                  <a:pt x="319928" y="1094857"/>
                  <a:pt x="315935" y="1094857"/>
                  <a:pt x="311499" y="1091752"/>
                </a:cubicBezTo>
                <a:cubicBezTo>
                  <a:pt x="305288" y="1087759"/>
                  <a:pt x="299522" y="1084210"/>
                  <a:pt x="293754" y="1080217"/>
                </a:cubicBezTo>
                <a:cubicBezTo>
                  <a:pt x="279558" y="1072232"/>
                  <a:pt x="283551" y="1080661"/>
                  <a:pt x="265806" y="1068240"/>
                </a:cubicBezTo>
                <a:cubicBezTo>
                  <a:pt x="262257" y="1065578"/>
                  <a:pt x="259152" y="1062917"/>
                  <a:pt x="255159" y="1059368"/>
                </a:cubicBezTo>
                <a:cubicBezTo>
                  <a:pt x="256047" y="1059368"/>
                  <a:pt x="256934" y="1058924"/>
                  <a:pt x="257377" y="1058480"/>
                </a:cubicBezTo>
                <a:cubicBezTo>
                  <a:pt x="261370" y="1059811"/>
                  <a:pt x="264475" y="1060698"/>
                  <a:pt x="268024" y="1061585"/>
                </a:cubicBezTo>
                <a:cubicBezTo>
                  <a:pt x="260483" y="1053157"/>
                  <a:pt x="259152" y="1049608"/>
                  <a:pt x="245843" y="1038517"/>
                </a:cubicBezTo>
                <a:cubicBezTo>
                  <a:pt x="241407" y="1034968"/>
                  <a:pt x="237415" y="1031419"/>
                  <a:pt x="233422" y="1028314"/>
                </a:cubicBezTo>
                <a:cubicBezTo>
                  <a:pt x="229429" y="1024765"/>
                  <a:pt x="225437" y="1021659"/>
                  <a:pt x="221888" y="1018111"/>
                </a:cubicBezTo>
                <a:cubicBezTo>
                  <a:pt x="219226" y="1015449"/>
                  <a:pt x="212128" y="1012787"/>
                  <a:pt x="207248" y="1006133"/>
                </a:cubicBezTo>
                <a:cubicBezTo>
                  <a:pt x="199707" y="998148"/>
                  <a:pt x="193496" y="990606"/>
                  <a:pt x="185955" y="982621"/>
                </a:cubicBezTo>
                <a:lnTo>
                  <a:pt x="184493" y="978055"/>
                </a:lnTo>
                <a:lnTo>
                  <a:pt x="180187" y="973748"/>
                </a:lnTo>
                <a:cubicBezTo>
                  <a:pt x="175308" y="968869"/>
                  <a:pt x="170428" y="963545"/>
                  <a:pt x="165548" y="957778"/>
                </a:cubicBezTo>
                <a:cubicBezTo>
                  <a:pt x="164661" y="954673"/>
                  <a:pt x="158006" y="946244"/>
                  <a:pt x="163773" y="949793"/>
                </a:cubicBezTo>
                <a:cubicBezTo>
                  <a:pt x="161555" y="947131"/>
                  <a:pt x="159781" y="944026"/>
                  <a:pt x="158006" y="941808"/>
                </a:cubicBezTo>
                <a:lnTo>
                  <a:pt x="157319" y="940730"/>
                </a:lnTo>
                <a:lnTo>
                  <a:pt x="150464" y="936040"/>
                </a:lnTo>
                <a:cubicBezTo>
                  <a:pt x="145141" y="929830"/>
                  <a:pt x="140705" y="923176"/>
                  <a:pt x="137156" y="916965"/>
                </a:cubicBezTo>
                <a:cubicBezTo>
                  <a:pt x="133607" y="910310"/>
                  <a:pt x="130945" y="904100"/>
                  <a:pt x="129614" y="899220"/>
                </a:cubicBezTo>
                <a:lnTo>
                  <a:pt x="128727" y="899220"/>
                </a:lnTo>
                <a:cubicBezTo>
                  <a:pt x="125178" y="893009"/>
                  <a:pt x="121629" y="886355"/>
                  <a:pt x="118524" y="879701"/>
                </a:cubicBezTo>
                <a:cubicBezTo>
                  <a:pt x="115418" y="873047"/>
                  <a:pt x="111869" y="866836"/>
                  <a:pt x="108764" y="860181"/>
                </a:cubicBezTo>
                <a:cubicBezTo>
                  <a:pt x="105215" y="852640"/>
                  <a:pt x="101666" y="845098"/>
                  <a:pt x="98561" y="837557"/>
                </a:cubicBezTo>
                <a:cubicBezTo>
                  <a:pt x="95456" y="830015"/>
                  <a:pt x="92350" y="822030"/>
                  <a:pt x="89245" y="814489"/>
                </a:cubicBezTo>
                <a:cubicBezTo>
                  <a:pt x="92794" y="819368"/>
                  <a:pt x="95899" y="824248"/>
                  <a:pt x="98561" y="830015"/>
                </a:cubicBezTo>
                <a:cubicBezTo>
                  <a:pt x="101223" y="835782"/>
                  <a:pt x="103884" y="841993"/>
                  <a:pt x="107877" y="849534"/>
                </a:cubicBezTo>
                <a:cubicBezTo>
                  <a:pt x="109652" y="852196"/>
                  <a:pt x="110095" y="856632"/>
                  <a:pt x="110982" y="860181"/>
                </a:cubicBezTo>
                <a:lnTo>
                  <a:pt x="112265" y="862063"/>
                </a:lnTo>
                <a:lnTo>
                  <a:pt x="110686" y="853851"/>
                </a:lnTo>
                <a:lnTo>
                  <a:pt x="106566" y="846374"/>
                </a:lnTo>
                <a:lnTo>
                  <a:pt x="99860" y="831294"/>
                </a:lnTo>
                <a:lnTo>
                  <a:pt x="91906" y="818037"/>
                </a:lnTo>
                <a:cubicBezTo>
                  <a:pt x="88801" y="809165"/>
                  <a:pt x="85252" y="800292"/>
                  <a:pt x="82147" y="791420"/>
                </a:cubicBezTo>
                <a:lnTo>
                  <a:pt x="73786" y="764137"/>
                </a:lnTo>
                <a:lnTo>
                  <a:pt x="71040" y="756180"/>
                </a:lnTo>
                <a:cubicBezTo>
                  <a:pt x="66387" y="740541"/>
                  <a:pt x="62390" y="724619"/>
                  <a:pt x="59081" y="708447"/>
                </a:cubicBezTo>
                <a:lnTo>
                  <a:pt x="53793" y="673795"/>
                </a:lnTo>
                <a:lnTo>
                  <a:pt x="53755" y="674748"/>
                </a:lnTo>
                <a:cubicBezTo>
                  <a:pt x="53755" y="676966"/>
                  <a:pt x="53755" y="678741"/>
                  <a:pt x="54199" y="681846"/>
                </a:cubicBezTo>
                <a:cubicBezTo>
                  <a:pt x="55086" y="687169"/>
                  <a:pt x="55973" y="692493"/>
                  <a:pt x="56417" y="698260"/>
                </a:cubicBezTo>
                <a:cubicBezTo>
                  <a:pt x="57304" y="704027"/>
                  <a:pt x="58191" y="709794"/>
                  <a:pt x="59078" y="715117"/>
                </a:cubicBezTo>
                <a:cubicBezTo>
                  <a:pt x="56860" y="711125"/>
                  <a:pt x="55973" y="705801"/>
                  <a:pt x="54642" y="700478"/>
                </a:cubicBezTo>
                <a:cubicBezTo>
                  <a:pt x="53755" y="694711"/>
                  <a:pt x="52868" y="688500"/>
                  <a:pt x="51537" y="681846"/>
                </a:cubicBezTo>
                <a:cubicBezTo>
                  <a:pt x="49319" y="681846"/>
                  <a:pt x="48875" y="681846"/>
                  <a:pt x="47988" y="681846"/>
                </a:cubicBezTo>
                <a:cubicBezTo>
                  <a:pt x="47544" y="676966"/>
                  <a:pt x="47101" y="672530"/>
                  <a:pt x="45770" y="664988"/>
                </a:cubicBezTo>
                <a:cubicBezTo>
                  <a:pt x="44882" y="661439"/>
                  <a:pt x="43552" y="657890"/>
                  <a:pt x="42665" y="654341"/>
                </a:cubicBezTo>
                <a:cubicBezTo>
                  <a:pt x="41777" y="650792"/>
                  <a:pt x="40890" y="647243"/>
                  <a:pt x="40003" y="644138"/>
                </a:cubicBezTo>
                <a:cubicBezTo>
                  <a:pt x="37341" y="641033"/>
                  <a:pt x="35123" y="638815"/>
                  <a:pt x="32461" y="636153"/>
                </a:cubicBezTo>
                <a:cubicBezTo>
                  <a:pt x="31574" y="636153"/>
                  <a:pt x="31130" y="636153"/>
                  <a:pt x="30243" y="636153"/>
                </a:cubicBezTo>
                <a:cubicBezTo>
                  <a:pt x="29356" y="633491"/>
                  <a:pt x="28469" y="629498"/>
                  <a:pt x="28025" y="625062"/>
                </a:cubicBezTo>
                <a:cubicBezTo>
                  <a:pt x="27581" y="620626"/>
                  <a:pt x="27138" y="615746"/>
                  <a:pt x="27138" y="610866"/>
                </a:cubicBezTo>
                <a:cubicBezTo>
                  <a:pt x="27138" y="601550"/>
                  <a:pt x="27581" y="593121"/>
                  <a:pt x="28912" y="590904"/>
                </a:cubicBezTo>
                <a:cubicBezTo>
                  <a:pt x="29356" y="588242"/>
                  <a:pt x="29356" y="586023"/>
                  <a:pt x="29799" y="583806"/>
                </a:cubicBezTo>
                <a:lnTo>
                  <a:pt x="31310" y="578937"/>
                </a:lnTo>
                <a:lnTo>
                  <a:pt x="30576" y="567835"/>
                </a:lnTo>
                <a:cubicBezTo>
                  <a:pt x="30687" y="562290"/>
                  <a:pt x="31130" y="556523"/>
                  <a:pt x="31574" y="551421"/>
                </a:cubicBezTo>
                <a:lnTo>
                  <a:pt x="33348" y="548094"/>
                </a:lnTo>
                <a:lnTo>
                  <a:pt x="33348" y="546098"/>
                </a:lnTo>
                <a:cubicBezTo>
                  <a:pt x="32461" y="548759"/>
                  <a:pt x="31130" y="550534"/>
                  <a:pt x="29799" y="552752"/>
                </a:cubicBezTo>
                <a:cubicBezTo>
                  <a:pt x="28912" y="550978"/>
                  <a:pt x="27581" y="550090"/>
                  <a:pt x="26694" y="548316"/>
                </a:cubicBezTo>
                <a:cubicBezTo>
                  <a:pt x="24920" y="545654"/>
                  <a:pt x="25363" y="521699"/>
                  <a:pt x="20927" y="540331"/>
                </a:cubicBezTo>
                <a:lnTo>
                  <a:pt x="19873" y="534009"/>
                </a:lnTo>
                <a:lnTo>
                  <a:pt x="19596" y="534563"/>
                </a:lnTo>
                <a:cubicBezTo>
                  <a:pt x="19152" y="540331"/>
                  <a:pt x="18265" y="546541"/>
                  <a:pt x="17822" y="552308"/>
                </a:cubicBezTo>
                <a:cubicBezTo>
                  <a:pt x="17378" y="558076"/>
                  <a:pt x="16491" y="564286"/>
                  <a:pt x="16491" y="570053"/>
                </a:cubicBezTo>
                <a:cubicBezTo>
                  <a:pt x="16047" y="574489"/>
                  <a:pt x="15603" y="579369"/>
                  <a:pt x="15160" y="583806"/>
                </a:cubicBezTo>
                <a:lnTo>
                  <a:pt x="15160" y="612197"/>
                </a:lnTo>
                <a:cubicBezTo>
                  <a:pt x="15160" y="617077"/>
                  <a:pt x="15160" y="621957"/>
                  <a:pt x="15603" y="626837"/>
                </a:cubicBezTo>
                <a:cubicBezTo>
                  <a:pt x="16047" y="631716"/>
                  <a:pt x="16491" y="636596"/>
                  <a:pt x="16491" y="641476"/>
                </a:cubicBezTo>
                <a:cubicBezTo>
                  <a:pt x="14716" y="641920"/>
                  <a:pt x="15160" y="658334"/>
                  <a:pt x="12498" y="655228"/>
                </a:cubicBezTo>
                <a:cubicBezTo>
                  <a:pt x="12054" y="655228"/>
                  <a:pt x="12054" y="655228"/>
                  <a:pt x="11611" y="655228"/>
                </a:cubicBezTo>
                <a:cubicBezTo>
                  <a:pt x="8949" y="645469"/>
                  <a:pt x="8949" y="637040"/>
                  <a:pt x="8949" y="628611"/>
                </a:cubicBezTo>
                <a:cubicBezTo>
                  <a:pt x="8949" y="620182"/>
                  <a:pt x="10280" y="611754"/>
                  <a:pt x="8949" y="601107"/>
                </a:cubicBezTo>
                <a:cubicBezTo>
                  <a:pt x="9393" y="593565"/>
                  <a:pt x="10280" y="586911"/>
                  <a:pt x="11167" y="579813"/>
                </a:cubicBezTo>
                <a:lnTo>
                  <a:pt x="15158" y="583803"/>
                </a:lnTo>
                <a:lnTo>
                  <a:pt x="11611" y="579369"/>
                </a:lnTo>
                <a:cubicBezTo>
                  <a:pt x="10724" y="574933"/>
                  <a:pt x="10724" y="570053"/>
                  <a:pt x="10724" y="563399"/>
                </a:cubicBezTo>
                <a:cubicBezTo>
                  <a:pt x="10724" y="556744"/>
                  <a:pt x="11167" y="548759"/>
                  <a:pt x="11611" y="539000"/>
                </a:cubicBezTo>
                <a:cubicBezTo>
                  <a:pt x="11611" y="536782"/>
                  <a:pt x="12054" y="534563"/>
                  <a:pt x="12054" y="532346"/>
                </a:cubicBezTo>
                <a:cubicBezTo>
                  <a:pt x="12498" y="528797"/>
                  <a:pt x="12942" y="524804"/>
                  <a:pt x="13386" y="521255"/>
                </a:cubicBezTo>
                <a:cubicBezTo>
                  <a:pt x="15160" y="515044"/>
                  <a:pt x="16934" y="507503"/>
                  <a:pt x="18709" y="501292"/>
                </a:cubicBezTo>
                <a:lnTo>
                  <a:pt x="21361" y="488030"/>
                </a:lnTo>
                <a:lnTo>
                  <a:pt x="20483" y="484878"/>
                </a:lnTo>
                <a:cubicBezTo>
                  <a:pt x="19596" y="490645"/>
                  <a:pt x="18265" y="495969"/>
                  <a:pt x="17378" y="502623"/>
                </a:cubicBezTo>
                <a:cubicBezTo>
                  <a:pt x="15603" y="508833"/>
                  <a:pt x="13829" y="516375"/>
                  <a:pt x="12054" y="522586"/>
                </a:cubicBezTo>
                <a:cubicBezTo>
                  <a:pt x="11611" y="526135"/>
                  <a:pt x="11167" y="530127"/>
                  <a:pt x="10724" y="533676"/>
                </a:cubicBezTo>
                <a:cubicBezTo>
                  <a:pt x="10724" y="535895"/>
                  <a:pt x="10280" y="538112"/>
                  <a:pt x="10280" y="540331"/>
                </a:cubicBezTo>
                <a:cubicBezTo>
                  <a:pt x="10280" y="550090"/>
                  <a:pt x="9837" y="558076"/>
                  <a:pt x="9393" y="564730"/>
                </a:cubicBezTo>
                <a:cubicBezTo>
                  <a:pt x="9393" y="571384"/>
                  <a:pt x="9837" y="576264"/>
                  <a:pt x="10280" y="580700"/>
                </a:cubicBezTo>
                <a:cubicBezTo>
                  <a:pt x="9393" y="588242"/>
                  <a:pt x="8505" y="594896"/>
                  <a:pt x="8062" y="601994"/>
                </a:cubicBezTo>
                <a:cubicBezTo>
                  <a:pt x="9393" y="612641"/>
                  <a:pt x="8062" y="621070"/>
                  <a:pt x="8062" y="629498"/>
                </a:cubicBezTo>
                <a:cubicBezTo>
                  <a:pt x="8062" y="637927"/>
                  <a:pt x="8062" y="646356"/>
                  <a:pt x="10724" y="656116"/>
                </a:cubicBezTo>
                <a:cubicBezTo>
                  <a:pt x="10724" y="656116"/>
                  <a:pt x="11167" y="656116"/>
                  <a:pt x="11611" y="656116"/>
                </a:cubicBezTo>
                <a:cubicBezTo>
                  <a:pt x="13386" y="664545"/>
                  <a:pt x="15160" y="672530"/>
                  <a:pt x="17378" y="681402"/>
                </a:cubicBezTo>
                <a:cubicBezTo>
                  <a:pt x="17822" y="687169"/>
                  <a:pt x="19152" y="692493"/>
                  <a:pt x="20483" y="702252"/>
                </a:cubicBezTo>
                <a:cubicBezTo>
                  <a:pt x="22701" y="709794"/>
                  <a:pt x="24920" y="716892"/>
                  <a:pt x="27138" y="723546"/>
                </a:cubicBezTo>
                <a:cubicBezTo>
                  <a:pt x="28136" y="736189"/>
                  <a:pt x="34874" y="756319"/>
                  <a:pt x="37618" y="769336"/>
                </a:cubicBezTo>
                <a:lnTo>
                  <a:pt x="38533" y="778112"/>
                </a:lnTo>
                <a:lnTo>
                  <a:pt x="40447" y="778112"/>
                </a:lnTo>
                <a:cubicBezTo>
                  <a:pt x="45326" y="790533"/>
                  <a:pt x="48432" y="797187"/>
                  <a:pt x="50206" y="801623"/>
                </a:cubicBezTo>
                <a:cubicBezTo>
                  <a:pt x="52424" y="806060"/>
                  <a:pt x="53311" y="809165"/>
                  <a:pt x="53755" y="813601"/>
                </a:cubicBezTo>
                <a:cubicBezTo>
                  <a:pt x="51981" y="813158"/>
                  <a:pt x="49762" y="808721"/>
                  <a:pt x="47101" y="803398"/>
                </a:cubicBezTo>
                <a:cubicBezTo>
                  <a:pt x="44439" y="798074"/>
                  <a:pt x="42221" y="791864"/>
                  <a:pt x="40003" y="787427"/>
                </a:cubicBezTo>
                <a:cubicBezTo>
                  <a:pt x="37785" y="781661"/>
                  <a:pt x="41777" y="797631"/>
                  <a:pt x="39559" y="791864"/>
                </a:cubicBezTo>
                <a:lnTo>
                  <a:pt x="35700" y="779900"/>
                </a:lnTo>
                <a:lnTo>
                  <a:pt x="32905" y="780330"/>
                </a:lnTo>
                <a:cubicBezTo>
                  <a:pt x="31574" y="776781"/>
                  <a:pt x="30687" y="773232"/>
                  <a:pt x="29799" y="770127"/>
                </a:cubicBezTo>
                <a:cubicBezTo>
                  <a:pt x="24920" y="765246"/>
                  <a:pt x="21371" y="755043"/>
                  <a:pt x="19152" y="745727"/>
                </a:cubicBezTo>
                <a:cubicBezTo>
                  <a:pt x="16934" y="736411"/>
                  <a:pt x="15160" y="727539"/>
                  <a:pt x="12498" y="723990"/>
                </a:cubicBezTo>
                <a:cubicBezTo>
                  <a:pt x="10280" y="716005"/>
                  <a:pt x="10280" y="707576"/>
                  <a:pt x="12054" y="705801"/>
                </a:cubicBezTo>
                <a:cubicBezTo>
                  <a:pt x="11167" y="698703"/>
                  <a:pt x="9837" y="691605"/>
                  <a:pt x="8949" y="684507"/>
                </a:cubicBezTo>
                <a:cubicBezTo>
                  <a:pt x="8062" y="677409"/>
                  <a:pt x="7618" y="670312"/>
                  <a:pt x="6731" y="663214"/>
                </a:cubicBezTo>
                <a:cubicBezTo>
                  <a:pt x="4956" y="657890"/>
                  <a:pt x="3182" y="653454"/>
                  <a:pt x="1851" y="647687"/>
                </a:cubicBezTo>
                <a:cubicBezTo>
                  <a:pt x="-810" y="617521"/>
                  <a:pt x="-1254" y="582475"/>
                  <a:pt x="4956" y="565174"/>
                </a:cubicBezTo>
                <a:cubicBezTo>
                  <a:pt x="5400" y="557632"/>
                  <a:pt x="5844" y="548316"/>
                  <a:pt x="8062" y="543880"/>
                </a:cubicBezTo>
                <a:cubicBezTo>
                  <a:pt x="7175" y="539887"/>
                  <a:pt x="6288" y="536338"/>
                  <a:pt x="5400" y="532346"/>
                </a:cubicBezTo>
                <a:cubicBezTo>
                  <a:pt x="6288" y="524804"/>
                  <a:pt x="5400" y="507503"/>
                  <a:pt x="10724" y="500405"/>
                </a:cubicBezTo>
                <a:cubicBezTo>
                  <a:pt x="11167" y="497299"/>
                  <a:pt x="11611" y="495081"/>
                  <a:pt x="12054" y="492863"/>
                </a:cubicBezTo>
                <a:cubicBezTo>
                  <a:pt x="12942" y="481773"/>
                  <a:pt x="13829" y="474231"/>
                  <a:pt x="15603" y="467133"/>
                </a:cubicBezTo>
                <a:cubicBezTo>
                  <a:pt x="18709" y="460922"/>
                  <a:pt x="22701" y="450719"/>
                  <a:pt x="24920" y="448501"/>
                </a:cubicBezTo>
                <a:cubicBezTo>
                  <a:pt x="27138" y="453381"/>
                  <a:pt x="21814" y="465802"/>
                  <a:pt x="22701" y="473788"/>
                </a:cubicBezTo>
                <a:lnTo>
                  <a:pt x="24919" y="469453"/>
                </a:lnTo>
                <a:lnTo>
                  <a:pt x="26250" y="459092"/>
                </a:lnTo>
                <a:cubicBezTo>
                  <a:pt x="27138" y="454379"/>
                  <a:pt x="27803" y="450054"/>
                  <a:pt x="26694" y="447614"/>
                </a:cubicBezTo>
                <a:cubicBezTo>
                  <a:pt x="28025" y="442290"/>
                  <a:pt x="29356" y="438297"/>
                  <a:pt x="30687" y="432974"/>
                </a:cubicBezTo>
                <a:cubicBezTo>
                  <a:pt x="32905" y="425876"/>
                  <a:pt x="34679" y="418335"/>
                  <a:pt x="36897" y="410793"/>
                </a:cubicBezTo>
                <a:cubicBezTo>
                  <a:pt x="39116" y="403252"/>
                  <a:pt x="41777" y="395710"/>
                  <a:pt x="44439" y="388168"/>
                </a:cubicBezTo>
                <a:lnTo>
                  <a:pt x="45004" y="387533"/>
                </a:lnTo>
                <a:lnTo>
                  <a:pt x="48432" y="369536"/>
                </a:lnTo>
                <a:cubicBezTo>
                  <a:pt x="50206" y="365987"/>
                  <a:pt x="51981" y="361107"/>
                  <a:pt x="53311" y="356671"/>
                </a:cubicBezTo>
                <a:cubicBezTo>
                  <a:pt x="55086" y="352235"/>
                  <a:pt x="57304" y="348686"/>
                  <a:pt x="59079" y="346024"/>
                </a:cubicBezTo>
                <a:cubicBezTo>
                  <a:pt x="63071" y="338483"/>
                  <a:pt x="66177" y="330941"/>
                  <a:pt x="70613" y="323843"/>
                </a:cubicBezTo>
                <a:cubicBezTo>
                  <a:pt x="73718" y="316745"/>
                  <a:pt x="76824" y="310978"/>
                  <a:pt x="79929" y="303880"/>
                </a:cubicBezTo>
                <a:cubicBezTo>
                  <a:pt x="80373" y="297670"/>
                  <a:pt x="89245" y="286136"/>
                  <a:pt x="93237" y="278150"/>
                </a:cubicBezTo>
                <a:cubicBezTo>
                  <a:pt x="95456" y="275489"/>
                  <a:pt x="98117" y="272827"/>
                  <a:pt x="102997" y="267060"/>
                </a:cubicBezTo>
                <a:cubicBezTo>
                  <a:pt x="106103" y="260406"/>
                  <a:pt x="108764" y="255525"/>
                  <a:pt x="110982" y="251533"/>
                </a:cubicBezTo>
                <a:cubicBezTo>
                  <a:pt x="113201" y="247540"/>
                  <a:pt x="115418" y="244879"/>
                  <a:pt x="117637" y="241773"/>
                </a:cubicBezTo>
                <a:cubicBezTo>
                  <a:pt x="120299" y="239112"/>
                  <a:pt x="124291" y="234675"/>
                  <a:pt x="124735" y="238224"/>
                </a:cubicBezTo>
                <a:cubicBezTo>
                  <a:pt x="125178" y="237781"/>
                  <a:pt x="126065" y="236450"/>
                  <a:pt x="126509" y="235563"/>
                </a:cubicBezTo>
                <a:cubicBezTo>
                  <a:pt x="128727" y="230683"/>
                  <a:pt x="130945" y="226246"/>
                  <a:pt x="133607" y="221367"/>
                </a:cubicBezTo>
                <a:cubicBezTo>
                  <a:pt x="138043" y="216487"/>
                  <a:pt x="143367" y="208058"/>
                  <a:pt x="147359" y="205397"/>
                </a:cubicBezTo>
                <a:cubicBezTo>
                  <a:pt x="144365" y="211052"/>
                  <a:pt x="147609" y="209971"/>
                  <a:pt x="147734" y="212072"/>
                </a:cubicBezTo>
                <a:lnTo>
                  <a:pt x="146730" y="214877"/>
                </a:lnTo>
                <a:lnTo>
                  <a:pt x="161111" y="200073"/>
                </a:lnTo>
                <a:cubicBezTo>
                  <a:pt x="162442" y="197411"/>
                  <a:pt x="165104" y="194306"/>
                  <a:pt x="168209" y="190757"/>
                </a:cubicBezTo>
                <a:cubicBezTo>
                  <a:pt x="171315" y="187652"/>
                  <a:pt x="174864" y="184547"/>
                  <a:pt x="177525" y="181885"/>
                </a:cubicBezTo>
                <a:lnTo>
                  <a:pt x="178328" y="182777"/>
                </a:lnTo>
                <a:lnTo>
                  <a:pt x="177969" y="182328"/>
                </a:lnTo>
                <a:cubicBezTo>
                  <a:pt x="181962" y="178335"/>
                  <a:pt x="185511" y="174343"/>
                  <a:pt x="189503" y="170794"/>
                </a:cubicBezTo>
                <a:cubicBezTo>
                  <a:pt x="193052" y="167245"/>
                  <a:pt x="197045" y="163696"/>
                  <a:pt x="201038" y="160147"/>
                </a:cubicBezTo>
                <a:cubicBezTo>
                  <a:pt x="205917" y="155267"/>
                  <a:pt x="209023" y="151275"/>
                  <a:pt x="213459" y="146839"/>
                </a:cubicBezTo>
                <a:cubicBezTo>
                  <a:pt x="219226" y="142402"/>
                  <a:pt x="225437" y="137966"/>
                  <a:pt x="230760" y="133973"/>
                </a:cubicBezTo>
                <a:cubicBezTo>
                  <a:pt x="236971" y="129094"/>
                  <a:pt x="243181" y="124657"/>
                  <a:pt x="249392" y="120221"/>
                </a:cubicBezTo>
                <a:lnTo>
                  <a:pt x="260532" y="112449"/>
                </a:lnTo>
                <a:lnTo>
                  <a:pt x="268024" y="105582"/>
                </a:lnTo>
                <a:cubicBezTo>
                  <a:pt x="272460" y="102920"/>
                  <a:pt x="276897" y="100258"/>
                  <a:pt x="281333" y="97596"/>
                </a:cubicBezTo>
                <a:cubicBezTo>
                  <a:pt x="285769" y="94935"/>
                  <a:pt x="290649" y="92717"/>
                  <a:pt x="295529" y="90055"/>
                </a:cubicBezTo>
                <a:lnTo>
                  <a:pt x="297408" y="89089"/>
                </a:lnTo>
                <a:lnTo>
                  <a:pt x="302239" y="84344"/>
                </a:lnTo>
                <a:cubicBezTo>
                  <a:pt x="304956" y="82292"/>
                  <a:pt x="307951" y="80295"/>
                  <a:pt x="310169" y="78521"/>
                </a:cubicBezTo>
                <a:cubicBezTo>
                  <a:pt x="313718" y="75859"/>
                  <a:pt x="316379" y="74750"/>
                  <a:pt x="318875" y="74085"/>
                </a:cubicBezTo>
                <a:lnTo>
                  <a:pt x="325034" y="72667"/>
                </a:lnTo>
                <a:lnTo>
                  <a:pt x="326138" y="71866"/>
                </a:lnTo>
                <a:cubicBezTo>
                  <a:pt x="364290" y="51016"/>
                  <a:pt x="405103" y="34602"/>
                  <a:pt x="446803" y="23068"/>
                </a:cubicBezTo>
                <a:lnTo>
                  <a:pt x="451280" y="22095"/>
                </a:lnTo>
                <a:lnTo>
                  <a:pt x="463661" y="17745"/>
                </a:lnTo>
                <a:cubicBezTo>
                  <a:pt x="466545" y="16857"/>
                  <a:pt x="469539" y="16303"/>
                  <a:pt x="472201" y="16025"/>
                </a:cubicBezTo>
                <a:lnTo>
                  <a:pt x="476654" y="15988"/>
                </a:lnTo>
                <a:lnTo>
                  <a:pt x="478301" y="15527"/>
                </a:lnTo>
                <a:cubicBezTo>
                  <a:pt x="511129" y="7985"/>
                  <a:pt x="544844" y="3549"/>
                  <a:pt x="579447" y="2218"/>
                </a:cubicBezTo>
                <a:cubicBezTo>
                  <a:pt x="588097" y="2440"/>
                  <a:pt x="597968" y="2218"/>
                  <a:pt x="608171" y="2107"/>
                </a:cubicBezTo>
                <a:cubicBezTo>
                  <a:pt x="618374" y="1996"/>
                  <a:pt x="628911" y="1996"/>
                  <a:pt x="638892" y="2661"/>
                </a:cubicBezTo>
                <a:lnTo>
                  <a:pt x="639464" y="3090"/>
                </a:lnTo>
                <a:lnTo>
                  <a:pt x="654419" y="1331"/>
                </a:lnTo>
                <a:cubicBezTo>
                  <a:pt x="659298" y="2218"/>
                  <a:pt x="663735" y="2661"/>
                  <a:pt x="668171" y="3549"/>
                </a:cubicBezTo>
                <a:cubicBezTo>
                  <a:pt x="672607" y="4436"/>
                  <a:pt x="677043" y="4880"/>
                  <a:pt x="681923" y="6210"/>
                </a:cubicBezTo>
                <a:lnTo>
                  <a:pt x="689019" y="7823"/>
                </a:lnTo>
                <a:lnTo>
                  <a:pt x="681480" y="5767"/>
                </a:lnTo>
                <a:cubicBezTo>
                  <a:pt x="677043" y="4880"/>
                  <a:pt x="672163" y="3992"/>
                  <a:pt x="667727" y="3105"/>
                </a:cubicBezTo>
                <a:cubicBezTo>
                  <a:pt x="663291" y="2218"/>
                  <a:pt x="658855" y="1775"/>
                  <a:pt x="653975" y="887"/>
                </a:cubicBezTo>
                <a:cubicBezTo>
                  <a:pt x="653975" y="887"/>
                  <a:pt x="653975" y="444"/>
                  <a:pt x="653975"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27207"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27207"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187004"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187004"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27207"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27207"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187004"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187004"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F95F1F7-9083-4904-84DE-45613FFE595C}"/>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FB3D0B9A-C8E8-493F-8E91-FA4BB27406D2}"/>
              </a:ext>
            </a:extLst>
          </p:cNvPr>
          <p:cNvSpPr>
            <a:spLocks noGrp="1"/>
          </p:cNvSpPr>
          <p:nvPr>
            <p:ph type="ftr" sz="quarter" idx="62"/>
          </p:nvPr>
        </p:nvSpPr>
        <p:spPr/>
        <p:txBody>
          <a:bodyPr/>
          <a:lstStyle/>
          <a:p>
            <a:endParaRPr lang="en-US" noProof="0"/>
          </a:p>
        </p:txBody>
      </p:sp>
      <p:sp>
        <p:nvSpPr>
          <p:cNvPr id="7" name="Slide Number Placeholder 6">
            <a:extLst>
              <a:ext uri="{FF2B5EF4-FFF2-40B4-BE49-F238E27FC236}">
                <a16:creationId xmlns:a16="http://schemas.microsoft.com/office/drawing/2014/main" id="{7E4924C6-2B3E-410B-8E79-A18832FB73D3}"/>
              </a:ext>
            </a:extLst>
          </p:cNvPr>
          <p:cNvSpPr>
            <a:spLocks noGrp="1"/>
          </p:cNvSpPr>
          <p:nvPr>
            <p:ph type="sldNum" sz="quarter" idx="63"/>
          </p:nvPr>
        </p:nvSpPr>
        <p:spPr/>
        <p:txBody>
          <a:bodyPr/>
          <a:lstStyle>
            <a:lvl1pPr algn="ctr">
              <a:defRPr/>
            </a:lvl1pPr>
          </a:lstStyle>
          <a:p>
            <a:fld id="{B67B645E-C5E5-4727-B977-D372A0AA71D9}" type="slidenum">
              <a:rPr lang="en-US" noProof="0" smtClean="0"/>
              <a:pPr/>
              <a:t>‹#›</a:t>
            </a:fld>
            <a:endParaRPr lang="en-US" noProof="0"/>
          </a:p>
        </p:txBody>
      </p:sp>
      <p:sp>
        <p:nvSpPr>
          <p:cNvPr id="27" name="Text Placeholder 4">
            <a:extLst>
              <a:ext uri="{FF2B5EF4-FFF2-40B4-BE49-F238E27FC236}">
                <a16:creationId xmlns:a16="http://schemas.microsoft.com/office/drawing/2014/main" id="{9F004EB2-3657-4AA1-871D-EB67960CC751}"/>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50" name="Picture 49">
            <a:extLst>
              <a:ext uri="{FF2B5EF4-FFF2-40B4-BE49-F238E27FC236}">
                <a16:creationId xmlns:a16="http://schemas.microsoft.com/office/drawing/2014/main" id="{A0068D01-FE13-4665-982C-206182381101}"/>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89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Section Header With Image">
    <p:bg bwMode="grayWhite">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r>
              <a:rPr lang="en-US" noProof="0"/>
              <a:t>Thank </a:t>
            </a:r>
            <a:br>
              <a:rPr lang="en-US" noProof="0"/>
            </a:br>
            <a:r>
              <a:rPr lang="en-US" noProof="0"/>
              <a:t>You</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lvl1pPr>
              <a:defRPr>
                <a:solidFill>
                  <a:schemeClr val="bg1"/>
                </a:solidFill>
              </a:defRPr>
            </a:lvl1pPr>
          </a:lstStyle>
          <a:p>
            <a:fld id="{B67B645E-C5E5-4727-B977-D372A0AA71D9}" type="slidenum">
              <a:rPr lang="en-US" noProof="0" smtClean="0"/>
              <a:pPr/>
              <a:t>‹#›</a:t>
            </a:fld>
            <a:endParaRPr lang="en-US" noProof="0"/>
          </a:p>
        </p:txBody>
      </p:sp>
      <p:sp>
        <p:nvSpPr>
          <p:cNvPr id="9" name="Subtitle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842709" y="3884812"/>
            <a:ext cx="4303959"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2" name="Text Placeholder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842709" y="4290982"/>
            <a:ext cx="4303959"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3" name="Text Placeholder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842709" y="4677345"/>
            <a:ext cx="4303959" cy="252000"/>
          </a:xfrm>
        </p:spPr>
        <p:txBody>
          <a:bodyPr/>
          <a:lstStyle>
            <a:lvl1pPr marL="0" indent="0" algn="r">
              <a:buNone/>
              <a:defRPr sz="1600">
                <a:solidFill>
                  <a:schemeClr val="bg1"/>
                </a:solidFill>
              </a:defRPr>
            </a:lvl1pPr>
          </a:lstStyle>
          <a:p>
            <a:pPr lvl="0"/>
            <a:r>
              <a:rPr lang="en-US" noProof="0"/>
              <a:t>Email</a:t>
            </a:r>
          </a:p>
        </p:txBody>
      </p:sp>
      <p:sp>
        <p:nvSpPr>
          <p:cNvPr id="15" name="Text Placeholder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842852" y="5063709"/>
            <a:ext cx="4305582" cy="252413"/>
          </a:xfrm>
        </p:spPr>
        <p:txBody>
          <a:bodyPr/>
          <a:lstStyle>
            <a:lvl1pPr marL="0" indent="0" algn="r">
              <a:buNone/>
              <a:defRPr sz="1600">
                <a:solidFill>
                  <a:schemeClr val="bg1"/>
                </a:solidFill>
              </a:defRPr>
            </a:lvl1pPr>
          </a:lstStyle>
          <a:p>
            <a:pPr lvl="0"/>
            <a:r>
              <a:rPr lang="en-US" noProof="0"/>
              <a:t>Website</a:t>
            </a:r>
          </a:p>
        </p:txBody>
      </p:sp>
      <p:pic>
        <p:nvPicPr>
          <p:cNvPr id="17" name="Picture 16">
            <a:extLst>
              <a:ext uri="{FF2B5EF4-FFF2-40B4-BE49-F238E27FC236}">
                <a16:creationId xmlns:a16="http://schemas.microsoft.com/office/drawing/2014/main" id="{88F3F62D-E8E0-4A68-AFD4-0DE72BBF876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658187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7000">
                <a:schemeClr val="accent1">
                  <a:alpha val="81000"/>
                </a:schemeClr>
              </a:gs>
              <a:gs pos="100000">
                <a:schemeClr val="bg1">
                  <a:lumMod val="95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3378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71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9" name="Picture Placeholder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142512" y="842713"/>
            <a:ext cx="5039333" cy="5172574"/>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US" noProof="0"/>
              <a:t>Insert or Drag &amp; Drop Your Photo</a:t>
            </a:r>
          </a:p>
        </p:txBody>
      </p:sp>
    </p:spTree>
    <p:extLst>
      <p:ext uri="{BB962C8B-B14F-4D97-AF65-F5344CB8AC3E}">
        <p14:creationId xmlns:p14="http://schemas.microsoft.com/office/powerpoint/2010/main" val="1630659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000">
                <a:schemeClr val="tx2">
                  <a:lumMod val="20000"/>
                  <a:lumOff val="80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5076000"/>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p>
            <a:pPr algn="ctr"/>
            <a:fld id="{B67B645E-C5E5-4727-B977-D372A0AA71D9}" type="slidenum">
              <a:rPr lang="en-US" noProof="0" smtClean="0"/>
              <a:pPr algn="ctr"/>
              <a:t>‹#›</a:t>
            </a:fld>
            <a:endParaRPr lang="en-US" noProof="0"/>
          </a:p>
        </p:txBody>
      </p:sp>
      <p:sp>
        <p:nvSpPr>
          <p:cNvPr id="12" name="Freeform: Shape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96000"/>
                </a:schemeClr>
              </a:gs>
            </a:gsLst>
            <a:path path="circle">
              <a:fillToRect l="100000" b="100000"/>
            </a:path>
          </a:gradFill>
          <a:ln w="9525" cap="flat">
            <a:noFill/>
            <a:prstDash val="solid"/>
            <a:miter/>
          </a:ln>
        </p:spPr>
        <p:txBody>
          <a:bodyPr rtlCol="0" anchor="ctr"/>
          <a:lstStyle/>
          <a:p>
            <a:endParaRPr lang="en-US" noProof="0"/>
          </a:p>
        </p:txBody>
      </p:sp>
      <p:sp>
        <p:nvSpPr>
          <p:cNvPr id="13" name="Picture Placeholder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US" noProof="0"/>
              <a:t>Insert or Drag &amp; Drop Your Photo</a:t>
            </a:r>
          </a:p>
        </p:txBody>
      </p:sp>
    </p:spTree>
    <p:extLst>
      <p:ext uri="{BB962C8B-B14F-4D97-AF65-F5344CB8AC3E}">
        <p14:creationId xmlns:p14="http://schemas.microsoft.com/office/powerpoint/2010/main" val="741885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94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1673488"/>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3968188"/>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bg1">
              <a:lumMod val="95000"/>
            </a:schemeClr>
          </a:solidFill>
        </p:spPr>
        <p:txBody>
          <a:bodyPr/>
          <a:lstStyle>
            <a:lvl1pPr>
              <a:defRPr>
                <a:solidFill>
                  <a:schemeClr val="tx1"/>
                </a:solidFill>
              </a:defRPr>
            </a:lvl1pPr>
          </a:lstStyle>
          <a:p>
            <a:pPr algn="ctr"/>
            <a:fld id="{B67B645E-C5E5-4727-B977-D372A0AA71D9}" type="slidenum">
              <a:rPr lang="en-US" noProof="0" smtClean="0"/>
              <a:pPr algn="ctr"/>
              <a:t>‹#›</a:t>
            </a:fld>
            <a:endParaRPr lang="en-US" noProof="0"/>
          </a:p>
        </p:txBody>
      </p:sp>
      <p:pic>
        <p:nvPicPr>
          <p:cNvPr id="15" name="Picture 14">
            <a:extLst>
              <a:ext uri="{FF2B5EF4-FFF2-40B4-BE49-F238E27FC236}">
                <a16:creationId xmlns:a16="http://schemas.microsoft.com/office/drawing/2014/main" id="{01DD7AB4-FC84-443E-AF8E-E275716A961E}"/>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1535501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703B4A2F-5217-4795-8F6B-BFD7CF459B1C}"/>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332C6E1E-0AF9-4CBB-8AF8-AE4DF400FCA8}"/>
              </a:ext>
            </a:extLst>
          </p:cNvPr>
          <p:cNvSpPr>
            <a:spLocks noGrp="1"/>
          </p:cNvSpPr>
          <p:nvPr>
            <p:ph type="ftr" sz="quarter" idx="10"/>
          </p:nvPr>
        </p:nvSpPr>
        <p:spPr/>
        <p:txBody>
          <a:bodyPr/>
          <a:lstStyle/>
          <a:p>
            <a:endParaRPr lang="en-US" noProof="0"/>
          </a:p>
        </p:txBody>
      </p:sp>
      <p:sp>
        <p:nvSpPr>
          <p:cNvPr id="8" name="Slide Number Placeholder 7">
            <a:extLst>
              <a:ext uri="{FF2B5EF4-FFF2-40B4-BE49-F238E27FC236}">
                <a16:creationId xmlns:a16="http://schemas.microsoft.com/office/drawing/2014/main" id="{B21A256C-91C2-4AC0-B272-C68D44C3EE38}"/>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7345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s as Icons 5X">
    <p:spTree>
      <p:nvGrpSpPr>
        <p:cNvPr id="1" name=""/>
        <p:cNvGrpSpPr/>
        <p:nvPr/>
      </p:nvGrpSpPr>
      <p:grpSpPr>
        <a:xfrm>
          <a:off x="0" y="0"/>
          <a:ext cx="0" cy="0"/>
          <a:chOff x="0" y="0"/>
          <a:chExt cx="0" cy="0"/>
        </a:xfrm>
      </p:grpSpPr>
      <p:sp>
        <p:nvSpPr>
          <p:cNvPr id="275" name="Freeform: Shape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76" name="Freeform: Shape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143" name="Freeform: Shape 142">
            <a:extLst>
              <a:ext uri="{FF2B5EF4-FFF2-40B4-BE49-F238E27FC236}">
                <a16:creationId xmlns:a16="http://schemas.microsoft.com/office/drawing/2014/main" id="{5F22E849-5233-48D2-959E-8C16EA1928B5}"/>
              </a:ext>
            </a:extLst>
          </p:cNvPr>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163" name="Freeform: Shape 162">
            <a:extLst>
              <a:ext uri="{FF2B5EF4-FFF2-40B4-BE49-F238E27FC236}">
                <a16:creationId xmlns:a16="http://schemas.microsoft.com/office/drawing/2014/main" id="{982928D4-D4D3-496B-8019-E859892D985D}"/>
              </a:ext>
            </a:extLst>
          </p:cNvPr>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187" name="Freeform: Shape 186">
            <a:extLst>
              <a:ext uri="{FF2B5EF4-FFF2-40B4-BE49-F238E27FC236}">
                <a16:creationId xmlns:a16="http://schemas.microsoft.com/office/drawing/2014/main" id="{54B5EC56-E438-4AF0-963D-B6446D73ADF0}"/>
              </a:ext>
            </a:extLst>
          </p:cNvPr>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42" name="Freeform: Shape 241">
            <a:extLst>
              <a:ext uri="{FF2B5EF4-FFF2-40B4-BE49-F238E27FC236}">
                <a16:creationId xmlns:a16="http://schemas.microsoft.com/office/drawing/2014/main" id="{712A5906-978E-4B99-8932-80E90ED71489}"/>
              </a:ext>
            </a:extLst>
          </p:cNvPr>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274" name="Freeform: Shape 273">
            <a:extLst>
              <a:ext uri="{FF2B5EF4-FFF2-40B4-BE49-F238E27FC236}">
                <a16:creationId xmlns:a16="http://schemas.microsoft.com/office/drawing/2014/main" id="{7819D08A-7F81-4EEC-970C-E8ECE319DA2A}"/>
              </a:ext>
            </a:extLst>
          </p:cNvPr>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endParaRPr lang="en-US" noProof="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494358"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995254"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995254"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25217"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26113"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26113"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75607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25697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256972"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886935"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387831"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387831"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1779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18689"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18689"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7" name="Footer Placeholder 6">
            <a:extLst>
              <a:ext uri="{FF2B5EF4-FFF2-40B4-BE49-F238E27FC236}">
                <a16:creationId xmlns:a16="http://schemas.microsoft.com/office/drawing/2014/main" id="{69623CB6-6560-48C0-ADDF-15C11E875859}"/>
              </a:ext>
            </a:extLst>
          </p:cNvPr>
          <p:cNvSpPr>
            <a:spLocks noGrp="1"/>
          </p:cNvSpPr>
          <p:nvPr>
            <p:ph type="ftr" sz="quarter" idx="51"/>
          </p:nvPr>
        </p:nvSpPr>
        <p:spPr/>
        <p:txBody>
          <a:bodyPr/>
          <a:lstStyle/>
          <a:p>
            <a:endParaRPr lang="en-US" noProof="0"/>
          </a:p>
        </p:txBody>
      </p:sp>
      <p:sp>
        <p:nvSpPr>
          <p:cNvPr id="18" name="Slide Number Placeholder 17">
            <a:extLst>
              <a:ext uri="{FF2B5EF4-FFF2-40B4-BE49-F238E27FC236}">
                <a16:creationId xmlns:a16="http://schemas.microsoft.com/office/drawing/2014/main" id="{495C810C-AE5F-4460-9E04-B9E70C479FE6}"/>
              </a:ext>
            </a:extLst>
          </p:cNvPr>
          <p:cNvSpPr>
            <a:spLocks noGrp="1"/>
          </p:cNvSpPr>
          <p:nvPr>
            <p:ph type="sldNum" sz="quarter" idx="52"/>
          </p:nvPr>
        </p:nvSpPr>
        <p:spPr/>
        <p:txBody>
          <a:bodyPr/>
          <a:lstStyle>
            <a:lvl1pPr algn="ctr">
              <a:defRPr/>
            </a:lvl1pPr>
          </a:lstStyle>
          <a:p>
            <a:fld id="{B67B645E-C5E5-4727-B977-D372A0AA71D9}" type="slidenum">
              <a:rPr lang="en-US" noProof="0" smtClean="0"/>
              <a:pPr/>
              <a:t>‹#›</a:t>
            </a:fld>
            <a:endParaRPr lang="en-US" noProof="0"/>
          </a:p>
        </p:txBody>
      </p:sp>
      <p:sp>
        <p:nvSpPr>
          <p:cNvPr id="19" name="Title 18">
            <a:extLst>
              <a:ext uri="{FF2B5EF4-FFF2-40B4-BE49-F238E27FC236}">
                <a16:creationId xmlns:a16="http://schemas.microsoft.com/office/drawing/2014/main" id="{38C3E6C6-AC4D-4596-8441-DAB1F5F85FC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152000"/>
            <a:ext cx="5508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5">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53200" y="1152525"/>
            <a:ext cx="55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312EF92-D0F7-4157-AFAF-E4A3058C58DF}"/>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8" name="Footer Placeholder 7">
            <a:extLst>
              <a:ext uri="{FF2B5EF4-FFF2-40B4-BE49-F238E27FC236}">
                <a16:creationId xmlns:a16="http://schemas.microsoft.com/office/drawing/2014/main" id="{80B74888-33BB-4321-ABBD-249FF7900128}"/>
              </a:ext>
            </a:extLst>
          </p:cNvPr>
          <p:cNvSpPr>
            <a:spLocks noGrp="1"/>
          </p:cNvSpPr>
          <p:nvPr>
            <p:ph type="ftr" sz="quarter" idx="13"/>
          </p:nvPr>
        </p:nvSpPr>
        <p:spPr/>
        <p:txBody>
          <a:bodyPr/>
          <a:lstStyle/>
          <a:p>
            <a:endParaRPr lang="en-US" noProof="0"/>
          </a:p>
        </p:txBody>
      </p:sp>
      <p:sp>
        <p:nvSpPr>
          <p:cNvPr id="9" name="Slide Number Placeholder 8">
            <a:extLst>
              <a:ext uri="{FF2B5EF4-FFF2-40B4-BE49-F238E27FC236}">
                <a16:creationId xmlns:a16="http://schemas.microsoft.com/office/drawing/2014/main" id="{F53E52F9-0BF1-4A0A-B070-5CF233041DC4}"/>
              </a:ext>
            </a:extLst>
          </p:cNvPr>
          <p:cNvSpPr>
            <a:spLocks noGrp="1"/>
          </p:cNvSpPr>
          <p:nvPr>
            <p:ph type="sldNum" sz="quarter" idx="14"/>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891552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5508000" cy="360000"/>
          </a:xfrm>
        </p:spPr>
        <p:txBody>
          <a:bodyPr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5508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53200" y="1584325"/>
            <a:ext cx="5508000" cy="46069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253200" y="1152525"/>
            <a:ext cx="5508000" cy="358775"/>
          </a:xfrm>
        </p:spPr>
        <p:txBody>
          <a:bodyPr/>
          <a:lstStyle>
            <a:lvl1pPr marL="0" indent="0">
              <a:buNone/>
              <a:defRPr sz="2400" b="1">
                <a:solidFill>
                  <a:schemeClr val="accent3">
                    <a:lumMod val="75000"/>
                  </a:schemeClr>
                </a:solidFill>
              </a:defRPr>
            </a:lvl1pPr>
          </a:lstStyle>
          <a:p>
            <a:pPr lvl="0"/>
            <a:r>
              <a:rPr lang="en-US" noProof="0"/>
              <a:t>Edit Master text styles</a:t>
            </a:r>
          </a:p>
        </p:txBody>
      </p:sp>
      <p:sp>
        <p:nvSpPr>
          <p:cNvPr id="2" name="Title 1">
            <a:extLst>
              <a:ext uri="{FF2B5EF4-FFF2-40B4-BE49-F238E27FC236}">
                <a16:creationId xmlns:a16="http://schemas.microsoft.com/office/drawing/2014/main" id="{E4307A33-2967-4899-A40F-2B187086D240}"/>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21E492D2-A4F7-402D-8D63-336C43272949}"/>
              </a:ext>
            </a:extLst>
          </p:cNvPr>
          <p:cNvSpPr>
            <a:spLocks noGrp="1"/>
          </p:cNvSpPr>
          <p:nvPr>
            <p:ph type="ftr" sz="quarter" idx="14"/>
          </p:nvPr>
        </p:nvSpPr>
        <p:spPr/>
        <p:txBody>
          <a:bodyPr/>
          <a:lstStyle/>
          <a:p>
            <a:endParaRPr lang="en-US" noProof="0"/>
          </a:p>
        </p:txBody>
      </p:sp>
      <p:sp>
        <p:nvSpPr>
          <p:cNvPr id="10" name="Slide Number Placeholder 9">
            <a:extLst>
              <a:ext uri="{FF2B5EF4-FFF2-40B4-BE49-F238E27FC236}">
                <a16:creationId xmlns:a16="http://schemas.microsoft.com/office/drawing/2014/main" id="{59C6AEB5-34C4-41E3-AF24-81740A75559C}"/>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2E0109-A852-4B1A-84CE-848A1D64057F}"/>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99C962B4-1A24-4802-B0E3-A18DD3801538}"/>
              </a:ext>
            </a:extLst>
          </p:cNvPr>
          <p:cNvSpPr>
            <a:spLocks noGrp="1"/>
          </p:cNvSpPr>
          <p:nvPr>
            <p:ph type="ftr" sz="quarter" idx="10"/>
          </p:nvPr>
        </p:nvSpPr>
        <p:spPr/>
        <p:txBody>
          <a:bodyPr/>
          <a:lstStyle/>
          <a:p>
            <a:endParaRPr lang="en-US" noProof="0"/>
          </a:p>
        </p:txBody>
      </p:sp>
      <p:sp>
        <p:nvSpPr>
          <p:cNvPr id="7" name="Slide Number Placeholder 6">
            <a:extLst>
              <a:ext uri="{FF2B5EF4-FFF2-40B4-BE49-F238E27FC236}">
                <a16:creationId xmlns:a16="http://schemas.microsoft.com/office/drawing/2014/main" id="{5050B94B-1D31-4C5A-8138-5F7EC4E5AA6B}"/>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a:p>
        </p:txBody>
      </p:sp>
      <p:sp>
        <p:nvSpPr>
          <p:cNvPr id="13" name="Freeform: Shape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a:p>
        </p:txBody>
      </p:sp>
      <p:sp>
        <p:nvSpPr>
          <p:cNvPr id="3" name="Content Placeholder 2">
            <a:extLst>
              <a:ext uri="{FF2B5EF4-FFF2-40B4-BE49-F238E27FC236}">
                <a16:creationId xmlns:a16="http://schemas.microsoft.com/office/drawing/2014/main" id="{87B8423A-8ECB-46CC-AA96-AFD30DF27259}"/>
              </a:ext>
            </a:extLst>
          </p:cNvPr>
          <p:cNvSpPr>
            <a:spLocks noGrp="1"/>
          </p:cNvSpPr>
          <p:nvPr>
            <p:ph idx="1" hasCustomPrompt="1"/>
          </p:nvPr>
        </p:nvSpPr>
        <p:spPr>
          <a:xfrm>
            <a:off x="5181292" y="359999"/>
            <a:ext cx="6579707" cy="5764939"/>
          </a:xfrm>
        </p:spPr>
        <p:txBody>
          <a:bodyPr/>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0CA8C527-C631-42AF-94C4-70728E24506E}"/>
              </a:ext>
            </a:extLst>
          </p:cNvPr>
          <p:cNvSpPr>
            <a:spLocks noGrp="1"/>
          </p:cNvSpPr>
          <p:nvPr>
            <p:ph type="body" sz="half" idx="2" hasCustomPrompt="1"/>
          </p:nvPr>
        </p:nvSpPr>
        <p:spPr>
          <a:xfrm>
            <a:off x="360000" y="3960000"/>
            <a:ext cx="4186800"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Title 9">
            <a:extLst>
              <a:ext uri="{FF2B5EF4-FFF2-40B4-BE49-F238E27FC236}">
                <a16:creationId xmlns:a16="http://schemas.microsoft.com/office/drawing/2014/main" id="{7674D4AD-4133-4DB9-B1FD-CF7D8D1B5034}"/>
              </a:ext>
            </a:extLst>
          </p:cNvPr>
          <p:cNvSpPr>
            <a:spLocks noGrp="1"/>
          </p:cNvSpPr>
          <p:nvPr>
            <p:ph type="title"/>
          </p:nvPr>
        </p:nvSpPr>
        <p:spPr>
          <a:xfrm>
            <a:off x="360000" y="359999"/>
            <a:ext cx="4186800" cy="3400227"/>
          </a:xfrm>
        </p:spPr>
        <p:txBody>
          <a:bodyPr anchor="b"/>
          <a:lstStyle/>
          <a:p>
            <a:r>
              <a:rPr lang="en-US" noProof="0"/>
              <a:t>Click to edit Master title style</a:t>
            </a:r>
          </a:p>
        </p:txBody>
      </p:sp>
      <p:sp>
        <p:nvSpPr>
          <p:cNvPr id="2" name="Footer Placeholder 1">
            <a:extLst>
              <a:ext uri="{FF2B5EF4-FFF2-40B4-BE49-F238E27FC236}">
                <a16:creationId xmlns:a16="http://schemas.microsoft.com/office/drawing/2014/main" id="{AF12DF4A-E965-4E74-8613-208AEAED1F8A}"/>
              </a:ext>
            </a:extLst>
          </p:cNvPr>
          <p:cNvSpPr>
            <a:spLocks noGrp="1"/>
          </p:cNvSpPr>
          <p:nvPr>
            <p:ph type="ftr" sz="quarter" idx="10"/>
          </p:nvPr>
        </p:nvSpPr>
        <p:spPr/>
        <p:txBody>
          <a:bodyPr/>
          <a:lstStyle/>
          <a:p>
            <a:endParaRPr lang="en-US" noProof="0"/>
          </a:p>
        </p:txBody>
      </p:sp>
      <p:sp>
        <p:nvSpPr>
          <p:cNvPr id="5" name="Slide Number Placeholder 4">
            <a:extLst>
              <a:ext uri="{FF2B5EF4-FFF2-40B4-BE49-F238E27FC236}">
                <a16:creationId xmlns:a16="http://schemas.microsoft.com/office/drawing/2014/main" id="{41E03D32-E1DA-40B5-B3BC-A1FA9604F55C}"/>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795196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a:p>
        </p:txBody>
      </p:sp>
      <p:sp>
        <p:nvSpPr>
          <p:cNvPr id="13" name="Freeform: Shape 12">
            <a:extLst>
              <a:ext uri="{FF2B5EF4-FFF2-40B4-BE49-F238E27FC236}">
                <a16:creationId xmlns:a16="http://schemas.microsoft.com/office/drawing/2014/main"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a:p>
        </p:txBody>
      </p:sp>
      <p:sp>
        <p:nvSpPr>
          <p:cNvPr id="3" name="Picture Placeholder 2" descr="Image Placeholder">
            <a:extLst>
              <a:ext uri="{FF2B5EF4-FFF2-40B4-BE49-F238E27FC236}">
                <a16:creationId xmlns:a16="http://schemas.microsoft.com/office/drawing/2014/main"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Insert or Drag &amp; Drop your Photo</a:t>
            </a:r>
          </a:p>
        </p:txBody>
      </p:sp>
      <p:sp>
        <p:nvSpPr>
          <p:cNvPr id="2" name="Title 1">
            <a:extLst>
              <a:ext uri="{FF2B5EF4-FFF2-40B4-BE49-F238E27FC236}">
                <a16:creationId xmlns:a16="http://schemas.microsoft.com/office/drawing/2014/main" id="{82207D3A-6D77-4068-8652-5FE1DE2DBC22}"/>
              </a:ext>
            </a:extLst>
          </p:cNvPr>
          <p:cNvSpPr>
            <a:spLocks noGrp="1"/>
          </p:cNvSpPr>
          <p:nvPr>
            <p:ph type="title"/>
          </p:nvPr>
        </p:nvSpPr>
        <p:spPr>
          <a:xfrm>
            <a:off x="360000" y="359998"/>
            <a:ext cx="4186799" cy="3400228"/>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917DEB87-DE66-4311-84F4-4A1AE244A9D6}"/>
              </a:ext>
            </a:extLst>
          </p:cNvPr>
          <p:cNvSpPr>
            <a:spLocks noGrp="1"/>
          </p:cNvSpPr>
          <p:nvPr>
            <p:ph type="body" sz="half" idx="13" hasCustomPrompt="1"/>
          </p:nvPr>
        </p:nvSpPr>
        <p:spPr>
          <a:xfrm>
            <a:off x="359999" y="3960000"/>
            <a:ext cx="4186799"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4" name="Footer Placeholder 3">
            <a:extLst>
              <a:ext uri="{FF2B5EF4-FFF2-40B4-BE49-F238E27FC236}">
                <a16:creationId xmlns:a16="http://schemas.microsoft.com/office/drawing/2014/main" id="{BEF37FB2-C8E4-48B7-AD0B-D7D416D5BA06}"/>
              </a:ext>
            </a:extLst>
          </p:cNvPr>
          <p:cNvSpPr>
            <a:spLocks noGrp="1"/>
          </p:cNvSpPr>
          <p:nvPr>
            <p:ph type="ftr" sz="quarter" idx="14"/>
          </p:nvPr>
        </p:nvSpPr>
        <p:spPr/>
        <p:txBody>
          <a:bodyPr/>
          <a:lstStyle/>
          <a:p>
            <a:endParaRPr lang="en-US" noProof="0"/>
          </a:p>
        </p:txBody>
      </p:sp>
      <p:sp>
        <p:nvSpPr>
          <p:cNvPr id="5" name="Slide Number Placeholder 4">
            <a:extLst>
              <a:ext uri="{FF2B5EF4-FFF2-40B4-BE49-F238E27FC236}">
                <a16:creationId xmlns:a16="http://schemas.microsoft.com/office/drawing/2014/main" id="{15922EC6-D3E6-47C7-AA58-7987C644DB64}"/>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as Icons 3X Option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CE00ECA-E657-40D0-AE56-3EC645DA4D07}"/>
              </a:ext>
            </a:extLst>
          </p:cNvPr>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24" name="Freeform: Shape 23">
            <a:extLst>
              <a:ext uri="{FF2B5EF4-FFF2-40B4-BE49-F238E27FC236}">
                <a16:creationId xmlns:a16="http://schemas.microsoft.com/office/drawing/2014/main" id="{A5314C01-4824-49ED-B262-EE250BE8A44C}"/>
              </a:ext>
            </a:extLst>
          </p:cNvPr>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25" name="Freeform: Shape 24">
            <a:extLst>
              <a:ext uri="{FF2B5EF4-FFF2-40B4-BE49-F238E27FC236}">
                <a16:creationId xmlns:a16="http://schemas.microsoft.com/office/drawing/2014/main" id="{0A68FBC7-3201-4DFF-B7E8-E2047CA06AA2}"/>
              </a:ext>
            </a:extLst>
          </p:cNvPr>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647151"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647151"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6000" y="4490958"/>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6000" y="4991513"/>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924849"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924849"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B6D07DD-F1C7-4A36-AF98-6B5500A11EC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5C17B0-42A8-446A-BBCA-2ED0DE1F70E1}"/>
              </a:ext>
            </a:extLst>
          </p:cNvPr>
          <p:cNvSpPr>
            <a:spLocks noGrp="1"/>
          </p:cNvSpPr>
          <p:nvPr>
            <p:ph type="ftr" sz="quarter" idx="50"/>
          </p:nvPr>
        </p:nvSpPr>
        <p:spPr/>
        <p:txBody>
          <a:bodyPr/>
          <a:lstStyle/>
          <a:p>
            <a:endParaRPr lang="en-US" noProof="0"/>
          </a:p>
        </p:txBody>
      </p:sp>
      <p:sp>
        <p:nvSpPr>
          <p:cNvPr id="13" name="Slide Number Placeholder 12">
            <a:extLst>
              <a:ext uri="{FF2B5EF4-FFF2-40B4-BE49-F238E27FC236}">
                <a16:creationId xmlns:a16="http://schemas.microsoft.com/office/drawing/2014/main" id="{170FBC51-A53D-41AF-9EF3-17C1C64384C3}"/>
              </a:ext>
            </a:extLst>
          </p:cNvPr>
          <p:cNvSpPr>
            <a:spLocks noGrp="1"/>
          </p:cNvSpPr>
          <p:nvPr>
            <p:ph type="sldNum" sz="quarter" idx="51"/>
          </p:nvPr>
        </p:nvSpPr>
        <p:spPr/>
        <p:txBody>
          <a:bodyPr/>
          <a:lstStyle>
            <a:lvl1pPr algn="ctr">
              <a:defRPr/>
            </a:lvl1pPr>
          </a:lstStyle>
          <a:p>
            <a:fld id="{B67B645E-C5E5-4727-B977-D372A0AA71D9}" type="slidenum">
              <a:rPr lang="en-US" noProof="0" smtClean="0"/>
              <a:pPr/>
              <a:t>‹#›</a:t>
            </a:fld>
            <a:endParaRPr lang="en-US" noProof="0"/>
          </a:p>
        </p:txBody>
      </p:sp>
      <p:sp>
        <p:nvSpPr>
          <p:cNvPr id="26" name="Text Placeholder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31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s Icons 3X Option 2">
    <p:bg>
      <p:bgPr>
        <a:solidFill>
          <a:schemeClr val="bg1">
            <a:lumMod val="95000"/>
          </a:schemeClr>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Freeform: Shape 28">
            <a:extLst>
              <a:ext uri="{FF2B5EF4-FFF2-40B4-BE49-F238E27FC236}">
                <a16:creationId xmlns:a16="http://schemas.microsoft.com/office/drawing/2014/main"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30" name="Freeform: Shape 29">
            <a:extLst>
              <a:ext uri="{FF2B5EF4-FFF2-40B4-BE49-F238E27FC236}">
                <a16:creationId xmlns:a16="http://schemas.microsoft.com/office/drawing/2014/main" id="{E8804C91-5A62-45D4-8E78-D339079F58C7}"/>
              </a:ext>
            </a:extLst>
          </p:cNvPr>
          <p:cNvSpPr>
            <a:spLocks noChangeAspect="1"/>
          </p:cNvSpPr>
          <p:nvPr userDrawn="1"/>
        </p:nvSpPr>
        <p:spPr>
          <a:xfrm>
            <a:off x="2356714" y="2176927"/>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37" name="Freeform: Shape 36">
            <a:extLst>
              <a:ext uri="{FF2B5EF4-FFF2-40B4-BE49-F238E27FC236}">
                <a16:creationId xmlns:a16="http://schemas.microsoft.com/office/drawing/2014/main" id="{57BED22A-EAD3-4A7D-8DF2-A71E2A1C7E4A}"/>
              </a:ext>
            </a:extLst>
          </p:cNvPr>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E6F9B1B6-16AC-4198-91CD-956BF735E11A}"/>
              </a:ext>
            </a:extLst>
          </p:cNvPr>
          <p:cNvSpPr>
            <a:spLocks noGrp="1"/>
          </p:cNvSpPr>
          <p:nvPr>
            <p:ph type="ftr" sz="quarter" idx="49"/>
          </p:nvPr>
        </p:nvSpPr>
        <p:spPr/>
        <p:txBody>
          <a:bodyPr/>
          <a:lstStyle/>
          <a:p>
            <a:endParaRPr lang="en-US" noProof="0"/>
          </a:p>
        </p:txBody>
      </p:sp>
      <p:sp>
        <p:nvSpPr>
          <p:cNvPr id="6" name="Slide Number Placeholder 5">
            <a:extLst>
              <a:ext uri="{FF2B5EF4-FFF2-40B4-BE49-F238E27FC236}">
                <a16:creationId xmlns:a16="http://schemas.microsoft.com/office/drawing/2014/main" id="{DFB6E3B4-3AEB-4DB1-B296-6271573D2FDF}"/>
              </a:ext>
            </a:extLst>
          </p:cNvPr>
          <p:cNvSpPr>
            <a:spLocks noGrp="1"/>
          </p:cNvSpPr>
          <p:nvPr>
            <p:ph type="sldNum" sz="quarter" idx="50"/>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pic>
        <p:nvPicPr>
          <p:cNvPr id="44" name="Picture 43">
            <a:extLst>
              <a:ext uri="{FF2B5EF4-FFF2-40B4-BE49-F238E27FC236}">
                <a16:creationId xmlns:a16="http://schemas.microsoft.com/office/drawing/2014/main" id="{42D97A27-82CC-4C99-A055-C3572732087B}"/>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2349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s Icons 4X Option 1">
    <p:bg>
      <p:bgPr>
        <a:solidFill>
          <a:schemeClr val="bg1">
            <a:lumMod val="95000"/>
          </a:schemeClr>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A0690024-45C4-4CC9-BD1E-D825E7D4B6B1}"/>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30" name="Freeform: Shape 29">
            <a:extLst>
              <a:ext uri="{FF2B5EF4-FFF2-40B4-BE49-F238E27FC236}">
                <a16:creationId xmlns:a16="http://schemas.microsoft.com/office/drawing/2014/main" id="{B58F67BC-9F07-41AA-9DF1-9BD4B1B12B10}"/>
              </a:ext>
            </a:extLst>
          </p:cNvPr>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39" name="Freeform: Shape 38">
            <a:extLst>
              <a:ext uri="{FF2B5EF4-FFF2-40B4-BE49-F238E27FC236}">
                <a16:creationId xmlns:a16="http://schemas.microsoft.com/office/drawing/2014/main" id="{C4DC8940-CA95-47DF-A8D3-BB13D5B324AB}"/>
              </a:ext>
            </a:extLst>
          </p:cNvPr>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40" name="Freeform: Shape 39">
            <a:extLst>
              <a:ext uri="{FF2B5EF4-FFF2-40B4-BE49-F238E27FC236}">
                <a16:creationId xmlns:a16="http://schemas.microsoft.com/office/drawing/2014/main" id="{9D41CCC0-CD07-4982-8103-46113A80A8C0}"/>
              </a:ext>
            </a:extLst>
          </p:cNvPr>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41" name="Freeform: Shape 40">
            <a:extLst>
              <a:ext uri="{FF2B5EF4-FFF2-40B4-BE49-F238E27FC236}">
                <a16:creationId xmlns:a16="http://schemas.microsoft.com/office/drawing/2014/main" id="{AA212DA5-BF0C-456D-85D5-79A26A3FE52C}"/>
              </a:ext>
            </a:extLst>
          </p:cNvPr>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Footer Placeholder 3">
            <a:extLst>
              <a:ext uri="{FF2B5EF4-FFF2-40B4-BE49-F238E27FC236}">
                <a16:creationId xmlns:a16="http://schemas.microsoft.com/office/drawing/2014/main" id="{987C5A92-3AAD-4F33-9F39-62B825B0F02C}"/>
              </a:ext>
            </a:extLst>
          </p:cNvPr>
          <p:cNvSpPr>
            <a:spLocks noGrp="1"/>
          </p:cNvSpPr>
          <p:nvPr>
            <p:ph type="ftr" sz="quarter" idx="55"/>
          </p:nvPr>
        </p:nvSpPr>
        <p:spPr/>
        <p:txBody>
          <a:bodyPr/>
          <a:lstStyle/>
          <a:p>
            <a:endParaRPr lang="en-US" noProof="0"/>
          </a:p>
        </p:txBody>
      </p:sp>
      <p:sp>
        <p:nvSpPr>
          <p:cNvPr id="6" name="Slide Number Placeholder 5">
            <a:extLst>
              <a:ext uri="{FF2B5EF4-FFF2-40B4-BE49-F238E27FC236}">
                <a16:creationId xmlns:a16="http://schemas.microsoft.com/office/drawing/2014/main" id="{F3F8C556-B80F-421B-8F80-332CBFCE257B}"/>
              </a:ext>
            </a:extLst>
          </p:cNvPr>
          <p:cNvSpPr>
            <a:spLocks noGrp="1"/>
          </p:cNvSpPr>
          <p:nvPr>
            <p:ph type="sldNum" sz="quarter" idx="56"/>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51" name="Title 1">
            <a:extLst>
              <a:ext uri="{FF2B5EF4-FFF2-40B4-BE49-F238E27FC236}">
                <a16:creationId xmlns:a16="http://schemas.microsoft.com/office/drawing/2014/main" id="{28D6001F-5A07-40AD-9813-6EB9D708DC4E}"/>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52" name="Subtitle 2">
            <a:extLst>
              <a:ext uri="{FF2B5EF4-FFF2-40B4-BE49-F238E27FC236}">
                <a16:creationId xmlns:a16="http://schemas.microsoft.com/office/drawing/2014/main" id="{3F5D994D-B125-4628-9E39-49308819F25B}"/>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53" name="Picture 52">
            <a:extLst>
              <a:ext uri="{FF2B5EF4-FFF2-40B4-BE49-F238E27FC236}">
                <a16:creationId xmlns:a16="http://schemas.microsoft.com/office/drawing/2014/main" id="{FC1DA787-0E72-4002-921D-E78F824CC3CC}"/>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262382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gital Product">
    <p:bg>
      <p:bgPr>
        <a:gradFill>
          <a:gsLst>
            <a:gs pos="0">
              <a:schemeClr val="tx2">
                <a:lumMod val="75000"/>
              </a:schemeClr>
            </a:gs>
            <a:gs pos="100000">
              <a:schemeClr val="accent1"/>
            </a:gs>
          </a:gsLst>
          <a:path path="circle">
            <a:fillToRect t="100000" r="100000"/>
          </a:path>
        </a:gra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1" name="Freeform: Shape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a:p>
        </p:txBody>
      </p:sp>
      <p:sp>
        <p:nvSpPr>
          <p:cNvPr id="3" name="Footer Placeholder 2">
            <a:extLst>
              <a:ext uri="{FF2B5EF4-FFF2-40B4-BE49-F238E27FC236}">
                <a16:creationId xmlns:a16="http://schemas.microsoft.com/office/drawing/2014/main" id="{CB18B5B4-8849-45B8-B629-6EE5A6792169}"/>
              </a:ext>
            </a:extLst>
          </p:cNvPr>
          <p:cNvSpPr>
            <a:spLocks noGrp="1"/>
          </p:cNvSpPr>
          <p:nvPr>
            <p:ph type="ftr" sz="quarter" idx="14"/>
          </p:nvPr>
        </p:nvSpPr>
        <p:spPr/>
        <p:txBody>
          <a:bodyPr/>
          <a:lstStyle/>
          <a:p>
            <a:endParaRPr lang="en-US" noProof="0"/>
          </a:p>
        </p:txBody>
      </p:sp>
      <p:sp>
        <p:nvSpPr>
          <p:cNvPr id="4" name="Slide Number Placeholder 3">
            <a:extLst>
              <a:ext uri="{FF2B5EF4-FFF2-40B4-BE49-F238E27FC236}">
                <a16:creationId xmlns:a16="http://schemas.microsoft.com/office/drawing/2014/main" id="{D7781777-9B67-4E3C-847D-B426B68CB6E5}"/>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17" name="Title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anchor="b"/>
          <a:lstStyle>
            <a:lvl1pPr algn="r">
              <a:defRPr sz="4500">
                <a:solidFill>
                  <a:schemeClr val="bg1"/>
                </a:solidFill>
              </a:defRPr>
            </a:lvl1pPr>
          </a:lstStyle>
          <a:p>
            <a:r>
              <a:rPr lang="en-US" noProof="0"/>
              <a:t>Slide Title</a:t>
            </a:r>
          </a:p>
        </p:txBody>
      </p:sp>
      <p:sp>
        <p:nvSpPr>
          <p:cNvPr id="18" name="Subtitle 2">
            <a:extLst>
              <a:ext uri="{FF2B5EF4-FFF2-40B4-BE49-F238E27FC236}">
                <a16:creationId xmlns:a16="http://schemas.microsoft.com/office/drawing/2014/main" id="{0345838A-C221-4A96-A471-11032B0E2D0E}"/>
              </a:ext>
            </a:extLst>
          </p:cNvPr>
          <p:cNvSpPr>
            <a:spLocks noGrp="1"/>
          </p:cNvSpPr>
          <p:nvPr>
            <p:ph type="subTitle" idx="1"/>
          </p:nvPr>
        </p:nvSpPr>
        <p:spPr>
          <a:xfrm>
            <a:off x="7578276" y="4362628"/>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2" name="Picture 21">
            <a:extLst>
              <a:ext uri="{FF2B5EF4-FFF2-40B4-BE49-F238E27FC236}">
                <a16:creationId xmlns:a16="http://schemas.microsoft.com/office/drawing/2014/main" id="{D98D57CD-4838-4ABE-97CB-358D8A39305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pic>
        <p:nvPicPr>
          <p:cNvPr id="31" name="Pictur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32" name="Picture Placehold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a:t>Insert or Drag and Drop your Screen Design here</a:t>
            </a:r>
          </a:p>
        </p:txBody>
      </p:sp>
    </p:spTree>
    <p:extLst>
      <p:ext uri="{BB962C8B-B14F-4D97-AF65-F5344CB8AC3E}">
        <p14:creationId xmlns:p14="http://schemas.microsoft.com/office/powerpoint/2010/main" val="7787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D511B9E7-33BC-464B-B75C-73154C197648}"/>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2C8C3B3-A8FF-408F-9A44-0B71B3E7DB51}"/>
              </a:ext>
            </a:extLst>
          </p:cNvPr>
          <p:cNvSpPr>
            <a:spLocks noGrp="1"/>
          </p:cNvSpPr>
          <p:nvPr>
            <p:ph type="ftr" sz="quarter" idx="18"/>
          </p:nvPr>
        </p:nvSpPr>
        <p:spPr/>
        <p:txBody>
          <a:bodyPr/>
          <a:lstStyle/>
          <a:p>
            <a:endParaRPr lang="en-US" noProof="0"/>
          </a:p>
        </p:txBody>
      </p:sp>
      <p:sp>
        <p:nvSpPr>
          <p:cNvPr id="13" name="Text Placeholder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Slide Number Placeholder 9">
            <a:extLst>
              <a:ext uri="{FF2B5EF4-FFF2-40B4-BE49-F238E27FC236}">
                <a16:creationId xmlns:a16="http://schemas.microsoft.com/office/drawing/2014/main" id="{9BCDD160-4456-4859-BEAC-1D44AF4DAF99}"/>
              </a:ext>
            </a:extLst>
          </p:cNvPr>
          <p:cNvSpPr>
            <a:spLocks noGrp="1"/>
          </p:cNvSpPr>
          <p:nvPr>
            <p:ph type="sldNum" sz="quarter" idx="21"/>
          </p:nvPr>
        </p:nvSpPr>
        <p:spPr/>
        <p:txBody>
          <a:body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47237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3278D70-8832-41B9-87B8-C926C4130480}"/>
              </a:ext>
            </a:extLst>
          </p:cNvPr>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endParaRPr lang="en-US" noProof="0"/>
          </a:p>
        </p:txBody>
      </p:sp>
      <p:sp>
        <p:nvSpPr>
          <p:cNvPr id="20" name="Freeform: Shape 19">
            <a:extLst>
              <a:ext uri="{FF2B5EF4-FFF2-40B4-BE49-F238E27FC236}">
                <a16:creationId xmlns:a16="http://schemas.microsoft.com/office/drawing/2014/main" id="{02552EF4-9F89-45DA-B96E-A84453180094}"/>
              </a:ext>
            </a:extLst>
          </p:cNvPr>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9" name="Freeform: Shape 18">
            <a:extLst>
              <a:ext uri="{FF2B5EF4-FFF2-40B4-BE49-F238E27FC236}">
                <a16:creationId xmlns:a16="http://schemas.microsoft.com/office/drawing/2014/main" id="{436970BD-9B20-4B7C-A294-5174BA15880C}"/>
              </a:ext>
            </a:extLst>
          </p:cNvPr>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alpha val="87000"/>
            </a:schemeClr>
          </a:solidFill>
          <a:ln w="9525" cap="flat">
            <a:noFill/>
            <a:prstDash val="solid"/>
            <a:miter/>
          </a:ln>
        </p:spPr>
        <p:txBody>
          <a:bodyPr rtlCol="0" anchor="ctr"/>
          <a:lstStyle/>
          <a:p>
            <a:endParaRPr lang="en-US" noProof="0"/>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68829" y="1593150"/>
            <a:ext cx="4348065" cy="4348065"/>
          </a:xfrm>
          <a:prstGeom prst="ellipse">
            <a:avLst/>
          </a:prstGeom>
          <a:noFill/>
          <a:ln>
            <a:noFill/>
          </a:ln>
        </p:spPr>
        <p:txBody>
          <a:bodyPr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37052" y="2205688"/>
            <a:ext cx="2811618" cy="1440000"/>
          </a:xfrm>
          <a:prstGeom prst="rect">
            <a:avLst/>
          </a:prstGeom>
          <a:noFill/>
        </p:spPr>
        <p:txBody>
          <a:bodyPr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52861"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72849"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6214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4" name="Title 3">
            <a:extLst>
              <a:ext uri="{FF2B5EF4-FFF2-40B4-BE49-F238E27FC236}">
                <a16:creationId xmlns:a16="http://schemas.microsoft.com/office/drawing/2014/main" id="{F81CA826-63B3-43E6-99A0-25895892FF1D}"/>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8091642-7CB0-45CD-82C4-9EBAD3FAEA11}"/>
              </a:ext>
            </a:extLst>
          </p:cNvPr>
          <p:cNvSpPr>
            <a:spLocks noGrp="1"/>
          </p:cNvSpPr>
          <p:nvPr>
            <p:ph type="ftr" sz="quarter" idx="35"/>
          </p:nvPr>
        </p:nvSpPr>
        <p:spPr/>
        <p:txBody>
          <a:bodyPr/>
          <a:lstStyle/>
          <a:p>
            <a:endParaRPr lang="en-US" noProof="0"/>
          </a:p>
        </p:txBody>
      </p:sp>
      <p:sp>
        <p:nvSpPr>
          <p:cNvPr id="17" name="Slide Number Placeholder 16">
            <a:extLst>
              <a:ext uri="{FF2B5EF4-FFF2-40B4-BE49-F238E27FC236}">
                <a16:creationId xmlns:a16="http://schemas.microsoft.com/office/drawing/2014/main" id="{E8012A76-B25A-41AE-A474-DD4A7ADB6B6B}"/>
              </a:ext>
            </a:extLst>
          </p:cNvPr>
          <p:cNvSpPr>
            <a:spLocks noGrp="1"/>
          </p:cNvSpPr>
          <p:nvPr>
            <p:ph type="sldNum" sz="quarter" idx="36"/>
          </p:nvPr>
        </p:nvSpPr>
        <p:spPr/>
        <p:txBody>
          <a:bodyPr/>
          <a:lstStyle>
            <a:lvl1pPr algn="ctr">
              <a:defRPr/>
            </a:lvl1pPr>
          </a:lstStyle>
          <a:p>
            <a:fld id="{B67B645E-C5E5-4727-B977-D372A0AA71D9}" type="slidenum">
              <a:rPr lang="en-US" noProof="0" smtClean="0"/>
              <a:pPr/>
              <a:t>‹#›</a:t>
            </a:fld>
            <a:endParaRPr lang="en-US" noProof="0"/>
          </a:p>
        </p:txBody>
      </p:sp>
      <p:sp>
        <p:nvSpPr>
          <p:cNvPr id="18" name="Text Placeholder 4">
            <a:extLst>
              <a:ext uri="{FF2B5EF4-FFF2-40B4-BE49-F238E27FC236}">
                <a16:creationId xmlns:a16="http://schemas.microsoft.com/office/drawing/2014/main" id="{C298B396-EED5-44F5-A626-8479A686DF6B}"/>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192" name="Group 191">
            <a:extLst>
              <a:ext uri="{FF2B5EF4-FFF2-40B4-BE49-F238E27FC236}">
                <a16:creationId xmlns:a16="http://schemas.microsoft.com/office/drawing/2014/main" id="{03F3DBFF-E893-4319-8149-7985258E7BD0}"/>
              </a:ext>
            </a:extLst>
          </p:cNvPr>
          <p:cNvGrpSpPr/>
          <p:nvPr userDrawn="1"/>
        </p:nvGrpSpPr>
        <p:grpSpPr>
          <a:xfrm>
            <a:off x="7999730" y="2916193"/>
            <a:ext cx="449973" cy="1657292"/>
            <a:chOff x="7999730" y="2916193"/>
            <a:chExt cx="449973" cy="1657292"/>
          </a:xfrm>
        </p:grpSpPr>
        <p:sp>
          <p:nvSpPr>
            <p:cNvPr id="179" name="Freeform: Shape 178">
              <a:extLst>
                <a:ext uri="{FF2B5EF4-FFF2-40B4-BE49-F238E27FC236}">
                  <a16:creationId xmlns:a16="http://schemas.microsoft.com/office/drawing/2014/main" id="{1D69BD83-D846-4BC0-A795-F863DF62C211}"/>
                </a:ext>
              </a:extLst>
            </p:cNvPr>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endParaRPr lang="en-US" noProof="0"/>
            </a:p>
          </p:txBody>
        </p:sp>
        <p:grpSp>
          <p:nvGrpSpPr>
            <p:cNvPr id="182" name="Group 181">
              <a:extLst>
                <a:ext uri="{FF2B5EF4-FFF2-40B4-BE49-F238E27FC236}">
                  <a16:creationId xmlns:a16="http://schemas.microsoft.com/office/drawing/2014/main" id="{72A805DF-EC6B-453D-9258-D4B8F8C47608}"/>
                </a:ext>
              </a:extLst>
            </p:cNvPr>
            <p:cNvGrpSpPr/>
            <p:nvPr userDrawn="1"/>
          </p:nvGrpSpPr>
          <p:grpSpPr>
            <a:xfrm>
              <a:off x="8018856" y="2916193"/>
              <a:ext cx="430847" cy="1657292"/>
              <a:chOff x="8018856" y="2916193"/>
              <a:chExt cx="430847" cy="1657292"/>
            </a:xfrm>
          </p:grpSpPr>
          <p:sp>
            <p:nvSpPr>
              <p:cNvPr id="183" name="Freeform: Shape 182">
                <a:extLst>
                  <a:ext uri="{FF2B5EF4-FFF2-40B4-BE49-F238E27FC236}">
                    <a16:creationId xmlns:a16="http://schemas.microsoft.com/office/drawing/2014/main" id="{76047B8E-A135-41FD-9E76-76387785A2EE}"/>
                  </a:ext>
                </a:extLst>
              </p:cNvPr>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4" name="Freeform: Shape 183">
                <a:extLst>
                  <a:ext uri="{FF2B5EF4-FFF2-40B4-BE49-F238E27FC236}">
                    <a16:creationId xmlns:a16="http://schemas.microsoft.com/office/drawing/2014/main" id="{9A7738CE-642C-4213-B254-E3F950BD9EF0}"/>
                  </a:ext>
                </a:extLst>
              </p:cNvPr>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5" name="Freeform: Shape 184">
                <a:extLst>
                  <a:ext uri="{FF2B5EF4-FFF2-40B4-BE49-F238E27FC236}">
                    <a16:creationId xmlns:a16="http://schemas.microsoft.com/office/drawing/2014/main" id="{BF480885-8366-4391-ABB6-03FD4B3ECE8D}"/>
                  </a:ext>
                </a:extLst>
              </p:cNvPr>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6" name="Freeform: Shape 185">
                <a:extLst>
                  <a:ext uri="{FF2B5EF4-FFF2-40B4-BE49-F238E27FC236}">
                    <a16:creationId xmlns:a16="http://schemas.microsoft.com/office/drawing/2014/main" id="{4B31CB29-437E-4E20-999E-FF6C58817C3D}"/>
                  </a:ext>
                </a:extLst>
              </p:cNvPr>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7" name="Freeform: Shape 186">
                <a:extLst>
                  <a:ext uri="{FF2B5EF4-FFF2-40B4-BE49-F238E27FC236}">
                    <a16:creationId xmlns:a16="http://schemas.microsoft.com/office/drawing/2014/main" id="{83D8A735-3ABA-4849-89DF-84368587DD59}"/>
                  </a:ext>
                </a:extLst>
              </p:cNvPr>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8" name="Freeform: Shape 187">
                <a:extLst>
                  <a:ext uri="{FF2B5EF4-FFF2-40B4-BE49-F238E27FC236}">
                    <a16:creationId xmlns:a16="http://schemas.microsoft.com/office/drawing/2014/main" id="{1E6A2C20-7D3D-4B35-91B0-8D908B65AE08}"/>
                  </a:ext>
                </a:extLst>
              </p:cNvPr>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9" name="Freeform: Shape 188">
                <a:extLst>
                  <a:ext uri="{FF2B5EF4-FFF2-40B4-BE49-F238E27FC236}">
                    <a16:creationId xmlns:a16="http://schemas.microsoft.com/office/drawing/2014/main" id="{D32A1368-C580-448D-A8B5-F78895ED36AC}"/>
                  </a:ext>
                </a:extLst>
              </p:cNvPr>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90" name="Freeform: Shape 189">
                <a:extLst>
                  <a:ext uri="{FF2B5EF4-FFF2-40B4-BE49-F238E27FC236}">
                    <a16:creationId xmlns:a16="http://schemas.microsoft.com/office/drawing/2014/main" id="{F7950CC4-5E6B-4F96-93AD-8D8759BD3864}"/>
                  </a:ext>
                </a:extLst>
              </p:cNvPr>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91" name="Freeform: Shape 190">
                <a:extLst>
                  <a:ext uri="{FF2B5EF4-FFF2-40B4-BE49-F238E27FC236}">
                    <a16:creationId xmlns:a16="http://schemas.microsoft.com/office/drawing/2014/main" id="{5343D5B4-639E-4EB5-924A-60FC3A28271C}"/>
                  </a:ext>
                </a:extLst>
              </p:cNvPr>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387764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106600"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106600"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781200"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4" name="Title 3">
            <a:extLst>
              <a:ext uri="{FF2B5EF4-FFF2-40B4-BE49-F238E27FC236}">
                <a16:creationId xmlns:a16="http://schemas.microsoft.com/office/drawing/2014/main" id="{129EA32B-6EE8-4742-9788-FCAC7A0FE6E6}"/>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0427A446-62BF-4F99-BF28-8B764B71F115}"/>
              </a:ext>
            </a:extLst>
          </p:cNvPr>
          <p:cNvSpPr>
            <a:spLocks noGrp="1"/>
          </p:cNvSpPr>
          <p:nvPr>
            <p:ph type="ftr" sz="quarter" idx="18"/>
          </p:nvPr>
        </p:nvSpPr>
        <p:spPr/>
        <p:txBody>
          <a:bodyPr/>
          <a:lstStyle/>
          <a:p>
            <a:endParaRPr lang="en-US" noProof="0"/>
          </a:p>
        </p:txBody>
      </p:sp>
      <p:sp>
        <p:nvSpPr>
          <p:cNvPr id="7" name="Slide Number Placeholder 6">
            <a:extLst>
              <a:ext uri="{FF2B5EF4-FFF2-40B4-BE49-F238E27FC236}">
                <a16:creationId xmlns:a16="http://schemas.microsoft.com/office/drawing/2014/main" id="{2CAE8445-BA39-4932-B40E-1B18A4CDF6CF}"/>
              </a:ext>
            </a:extLst>
          </p:cNvPr>
          <p:cNvSpPr>
            <a:spLocks noGrp="1"/>
          </p:cNvSpPr>
          <p:nvPr>
            <p:ph type="sldNum" sz="quarter" idx="19"/>
          </p:nvPr>
        </p:nvSpPr>
        <p:spPr/>
        <p:txBody>
          <a:bodyPr/>
          <a:lstStyle>
            <a:lvl1pPr algn="ctr">
              <a:defRPr/>
            </a:lvl1p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24303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endParaRPr lang="en-US" noProof="0"/>
          </a:p>
        </p:txBody>
      </p:sp>
      <p:pic>
        <p:nvPicPr>
          <p:cNvPr id="12" name="Picture 11">
            <a:extLst>
              <a:ext uri="{FF2B5EF4-FFF2-40B4-BE49-F238E27FC236}">
                <a16:creationId xmlns:a16="http://schemas.microsoft.com/office/drawing/2014/main" id="{0B6E215A-5CBB-4D87-AC07-D4489F92376D}"/>
              </a:ext>
            </a:extLst>
          </p:cNvPr>
          <p:cNvPicPr>
            <a:picLocks noChangeAspect="1"/>
          </p:cNvPicPr>
          <p:nvPr userDrawn="1"/>
        </p:nvPicPr>
        <p:blipFill>
          <a:blip r:embed="rId27"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1728948" y="6385422"/>
            <a:ext cx="288000" cy="288000"/>
          </a:xfrm>
          <a:prstGeom prst="ellipse">
            <a:avLst/>
          </a:prstGeom>
          <a:solidFill>
            <a:schemeClr val="tx1">
              <a:lumMod val="65000"/>
              <a:lumOff val="35000"/>
            </a:schemeClr>
          </a:solidFill>
        </p:spPr>
        <p:txBody>
          <a:bodyPr lIns="0" tIns="0" rIns="0" bIns="0" anchor="ctr"/>
          <a:lstStyle>
            <a:lvl1pPr algn="ctr">
              <a:defRPr lang="en-ZA" sz="1000" b="1" smtClean="0">
                <a:solidFill>
                  <a:schemeClr val="bg1"/>
                </a:solidFill>
              </a:defRPr>
            </a:lvl1p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 id="2147483674" r:id="rId13"/>
    <p:sldLayoutId id="2147483681" r:id="rId14"/>
    <p:sldLayoutId id="2147483675" r:id="rId15"/>
    <p:sldLayoutId id="2147483679" r:id="rId16"/>
    <p:sldLayoutId id="2147483676" r:id="rId17"/>
    <p:sldLayoutId id="2147483680" r:id="rId18"/>
    <p:sldLayoutId id="2147483650" r:id="rId19"/>
    <p:sldLayoutId id="2147483652" r:id="rId20"/>
    <p:sldLayoutId id="2147483653" r:id="rId21"/>
    <p:sldLayoutId id="2147483654" r:id="rId22"/>
    <p:sldLayoutId id="2147483655" r:id="rId23"/>
    <p:sldLayoutId id="2147483677" r:id="rId24"/>
    <p:sldLayoutId id="2147483678" r:id="rId25"/>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jpeg"/><Relationship Id="rId12"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33.jpeg"/><Relationship Id="rId11" Type="http://schemas.openxmlformats.org/officeDocument/2006/relationships/image" Target="../media/image38.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image" Target="../media/image31.jpeg"/><Relationship Id="rId9" Type="http://schemas.openxmlformats.org/officeDocument/2006/relationships/image" Target="../media/image36.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2258620-D380-473B-A288-E14928A16BDB}"/>
              </a:ext>
            </a:extLst>
          </p:cNvPr>
          <p:cNvSpPr>
            <a:spLocks noGrp="1"/>
          </p:cNvSpPr>
          <p:nvPr>
            <p:ph type="subTitle" idx="1"/>
          </p:nvPr>
        </p:nvSpPr>
        <p:spPr>
          <a:xfrm>
            <a:off x="7491574" y="5390716"/>
            <a:ext cx="4099187" cy="1048939"/>
          </a:xfrm>
        </p:spPr>
        <p:txBody>
          <a:bodyPr/>
          <a:lstStyle/>
          <a:p>
            <a:pPr algn="ctr"/>
            <a:r>
              <a:rPr lang="en-US" dirty="0"/>
              <a:t>graduation project</a:t>
            </a:r>
            <a:endParaRPr lang="en-US" noProof="1"/>
          </a:p>
          <a:p>
            <a:endParaRPr lang="en-US" dirty="0"/>
          </a:p>
        </p:txBody>
      </p:sp>
      <p:sp>
        <p:nvSpPr>
          <p:cNvPr id="21" name="Rectangle 2">
            <a:extLst>
              <a:ext uri="{FF2B5EF4-FFF2-40B4-BE49-F238E27FC236}">
                <a16:creationId xmlns:a16="http://schemas.microsoft.com/office/drawing/2014/main" id="{7CAEDEC9-2C28-A714-21AD-6DF7B5E082C5}"/>
              </a:ext>
            </a:extLst>
          </p:cNvPr>
          <p:cNvSpPr>
            <a:spLocks noGrp="1" noChangeArrowheads="1"/>
          </p:cNvSpPr>
          <p:nvPr>
            <p:ph type="ctrTitle"/>
          </p:nvPr>
        </p:nvSpPr>
        <p:spPr bwMode="auto">
          <a:xfrm>
            <a:off x="7390615" y="4705212"/>
            <a:ext cx="454101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00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UNIFIED MEDICAL RECORD</a:t>
            </a:r>
            <a:endParaRPr kumimoji="0" lang="en-US" altLang="en-US" sz="180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endParaRPr>
          </a:p>
        </p:txBody>
      </p:sp>
      <p:pic>
        <p:nvPicPr>
          <p:cNvPr id="27" name="Picture Placeholder 26" descr="A hospital building with a cross on top&#10;&#10;Description automatically generated with low confidence">
            <a:extLst>
              <a:ext uri="{FF2B5EF4-FFF2-40B4-BE49-F238E27FC236}">
                <a16:creationId xmlns:a16="http://schemas.microsoft.com/office/drawing/2014/main" id="{D6AB56A5-BC04-4537-2F94-83759C89F12F}"/>
              </a:ext>
            </a:extLst>
          </p:cNvPr>
          <p:cNvPicPr>
            <a:picLocks noGrp="1" noChangeAspect="1"/>
          </p:cNvPicPr>
          <p:nvPr>
            <p:ph type="pic" sz="quarter" idx="10"/>
          </p:nvPr>
        </p:nvPicPr>
        <p:blipFill>
          <a:blip r:embed="rId3"/>
          <a:srcRect l="4646" r="4646"/>
          <a:stretch>
            <a:fillRect/>
          </a:stretch>
        </p:blipFill>
        <p:spPr/>
      </p:pic>
    </p:spTree>
    <p:extLst>
      <p:ext uri="{BB962C8B-B14F-4D97-AF65-F5344CB8AC3E}">
        <p14:creationId xmlns:p14="http://schemas.microsoft.com/office/powerpoint/2010/main" val="80926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F6852E8-D23D-5519-CBBC-1887154ED06A}"/>
              </a:ext>
            </a:extLst>
          </p:cNvPr>
          <p:cNvSpPr>
            <a:spLocks noGrp="1"/>
          </p:cNvSpPr>
          <p:nvPr>
            <p:ph type="title"/>
          </p:nvPr>
        </p:nvSpPr>
        <p:spPr/>
        <p:txBody>
          <a:bodyPr/>
          <a:lstStyle/>
          <a:p>
            <a:r>
              <a:rPr lang="en-US" sz="3200" b="1" dirty="0">
                <a:effectLst/>
                <a:ea typeface="DengXian" panose="02010600030101010101" pitchFamily="2" charset="-122"/>
                <a:cs typeface="Arial" panose="020B0604020202020204" pitchFamily="34" charset="0"/>
              </a:rPr>
              <a:t>Analytics lab system</a:t>
            </a:r>
            <a:r>
              <a:rPr lang="en-US" sz="3200" b="0" dirty="0">
                <a:effectLst/>
                <a:ea typeface="DengXian" panose="02010600030101010101" pitchFamily="2" charset="-122"/>
                <a:cs typeface="Arial" panose="020B0604020202020204" pitchFamily="34" charset="0"/>
              </a:rPr>
              <a:t>:</a:t>
            </a:r>
            <a:endParaRPr lang="en-US" dirty="0"/>
          </a:p>
        </p:txBody>
      </p:sp>
      <p:sp>
        <p:nvSpPr>
          <p:cNvPr id="15" name="Slide Number Placeholder 14">
            <a:extLst>
              <a:ext uri="{FF2B5EF4-FFF2-40B4-BE49-F238E27FC236}">
                <a16:creationId xmlns:a16="http://schemas.microsoft.com/office/drawing/2014/main" id="{40BE613B-3932-E04D-23BE-81712E925FF4}"/>
              </a:ext>
            </a:extLst>
          </p:cNvPr>
          <p:cNvSpPr>
            <a:spLocks noGrp="1"/>
          </p:cNvSpPr>
          <p:nvPr>
            <p:ph type="sldNum" sz="quarter" idx="43"/>
          </p:nvPr>
        </p:nvSpPr>
        <p:spPr/>
        <p:txBody>
          <a:bodyPr/>
          <a:lstStyle/>
          <a:p>
            <a:fld id="{B67B645E-C5E5-4727-B977-D372A0AA71D9}" type="slidenum">
              <a:rPr lang="en-US" noProof="0" smtClean="0"/>
              <a:pPr/>
              <a:t>10</a:t>
            </a:fld>
            <a:endParaRPr lang="en-US" noProof="0"/>
          </a:p>
        </p:txBody>
      </p:sp>
      <p:sp>
        <p:nvSpPr>
          <p:cNvPr id="16" name="Text Placeholder 15">
            <a:extLst>
              <a:ext uri="{FF2B5EF4-FFF2-40B4-BE49-F238E27FC236}">
                <a16:creationId xmlns:a16="http://schemas.microsoft.com/office/drawing/2014/main" id="{AB9EBC4E-8E5F-27D1-3274-EED69DF83B4A}"/>
              </a:ext>
            </a:extLst>
          </p:cNvPr>
          <p:cNvSpPr>
            <a:spLocks noGrp="1"/>
          </p:cNvSpPr>
          <p:nvPr>
            <p:ph type="body" sz="quarter" idx="13"/>
          </p:nvPr>
        </p:nvSpPr>
        <p:spPr>
          <a:xfrm>
            <a:off x="431799" y="1008000"/>
            <a:ext cx="11329200" cy="5418000"/>
          </a:xfrm>
        </p:spPr>
        <p:txBody>
          <a:bodyPr/>
          <a:lstStyle/>
          <a:p>
            <a:pPr marL="285750" indent="-285750" algn="just">
              <a:lnSpc>
                <a:spcPct val="200000"/>
              </a:lnSpc>
              <a:spcAft>
                <a:spcPts val="800"/>
              </a:spcAft>
              <a:buFont typeface="Arial" panose="020B0604020202020204" pitchFamily="34" charset="0"/>
              <a:buChar char="•"/>
            </a:pPr>
            <a:r>
              <a:rPr lang="en-US" sz="1800" b="0" dirty="0">
                <a:effectLst/>
                <a:ea typeface="DengXian" panose="02010600030101010101" pitchFamily="2" charset="-122"/>
                <a:cs typeface="Arial" panose="020B0604020202020204" pitchFamily="34" charset="0"/>
              </a:rPr>
              <a:t>The laboratory is able to open the medical record through the patient's identification card and know the necessary analyzes to be performed</a:t>
            </a:r>
            <a:r>
              <a:rPr lang="ar-EG" sz="1800" b="0" dirty="0">
                <a:effectLst/>
                <a:ea typeface="DengXian" panose="02010600030101010101" pitchFamily="2" charset="-122"/>
                <a:cs typeface="Arial" panose="020B0604020202020204" pitchFamily="34" charset="0"/>
              </a:rPr>
              <a:t>.</a:t>
            </a:r>
            <a:endParaRPr lang="en-US" sz="1800" b="0" dirty="0">
              <a:effectLst/>
              <a:ea typeface="DengXian" panose="02010600030101010101" pitchFamily="2" charset="-122"/>
              <a:cs typeface="Arial" panose="020B0604020202020204" pitchFamily="34" charset="0"/>
            </a:endParaRPr>
          </a:p>
          <a:p>
            <a:pPr marL="285750" indent="-285750" algn="just">
              <a:lnSpc>
                <a:spcPct val="200000"/>
              </a:lnSpc>
              <a:spcAft>
                <a:spcPts val="800"/>
              </a:spcAft>
              <a:buFont typeface="Arial" panose="020B0604020202020204" pitchFamily="34" charset="0"/>
              <a:buChar char="•"/>
            </a:pPr>
            <a:r>
              <a:rPr lang="en-US" sz="1800" b="0" dirty="0">
                <a:effectLst/>
                <a:ea typeface="DengXian" panose="02010600030101010101" pitchFamily="2" charset="-122"/>
                <a:cs typeface="Arial" panose="020B0604020202020204" pitchFamily="34" charset="0"/>
              </a:rPr>
              <a:t>The patient can also follow the dates of the results of the analyzes through the mobile application</a:t>
            </a:r>
            <a:r>
              <a:rPr lang="ar-EG" sz="1800" b="0" dirty="0">
                <a:effectLst/>
                <a:ea typeface="DengXian" panose="02010600030101010101" pitchFamily="2" charset="-122"/>
                <a:cs typeface="Arial" panose="020B0604020202020204" pitchFamily="34" charset="0"/>
              </a:rPr>
              <a:t>.</a:t>
            </a:r>
            <a:endParaRPr lang="en-US" sz="1800" b="0" dirty="0">
              <a:effectLst/>
              <a:ea typeface="DengXian" panose="02010600030101010101" pitchFamily="2" charset="-122"/>
              <a:cs typeface="Arial" panose="020B0604020202020204" pitchFamily="34" charset="0"/>
            </a:endParaRPr>
          </a:p>
          <a:p>
            <a:pPr marL="285750" indent="-285750" algn="just">
              <a:lnSpc>
                <a:spcPct val="200000"/>
              </a:lnSpc>
              <a:spcAft>
                <a:spcPts val="800"/>
              </a:spcAft>
              <a:buFont typeface="Arial" panose="020B0604020202020204" pitchFamily="34" charset="0"/>
              <a:buChar char="•"/>
            </a:pPr>
            <a:r>
              <a:rPr lang="en-US" sz="1800" b="0" dirty="0">
                <a:effectLst/>
                <a:ea typeface="DengXian" panose="02010600030101010101" pitchFamily="2" charset="-122"/>
                <a:cs typeface="Arial" panose="020B0604020202020204" pitchFamily="34" charset="0"/>
              </a:rPr>
              <a:t>Also, the analysis specialist cannot change anything in the medical record, but he can add the results of the analyzes to the medical record.</a:t>
            </a:r>
            <a:endParaRPr lang="en-US" dirty="0"/>
          </a:p>
        </p:txBody>
      </p:sp>
      <p:sp>
        <p:nvSpPr>
          <p:cNvPr id="17" name="Rectangle 16">
            <a:extLst>
              <a:ext uri="{FF2B5EF4-FFF2-40B4-BE49-F238E27FC236}">
                <a16:creationId xmlns:a16="http://schemas.microsoft.com/office/drawing/2014/main" id="{A215DDB7-8C29-1CDD-F4EE-FC492121C874}"/>
              </a:ext>
            </a:extLst>
          </p:cNvPr>
          <p:cNvSpPr/>
          <p:nvPr/>
        </p:nvSpPr>
        <p:spPr>
          <a:xfrm>
            <a:off x="10436861" y="6385422"/>
            <a:ext cx="1192696" cy="352847"/>
          </a:xfrm>
          <a:prstGeom prst="rect">
            <a:avLst/>
          </a:prstGeom>
          <a:gradFill flip="none" rotWithShape="1">
            <a:gsLst>
              <a:gs pos="100000">
                <a:schemeClr val="bg1">
                  <a:lumMod val="50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 name="Oval 1">
            <a:extLst>
              <a:ext uri="{FF2B5EF4-FFF2-40B4-BE49-F238E27FC236}">
                <a16:creationId xmlns:a16="http://schemas.microsoft.com/office/drawing/2014/main" id="{66E21701-72BE-F7B2-C88D-92F967EB50C1}"/>
              </a:ext>
            </a:extLst>
          </p:cNvPr>
          <p:cNvSpPr/>
          <p:nvPr/>
        </p:nvSpPr>
        <p:spPr>
          <a:xfrm>
            <a:off x="8976049" y="3816220"/>
            <a:ext cx="2575249" cy="2388637"/>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pic>
        <p:nvPicPr>
          <p:cNvPr id="4" name="Picture 3" descr="A clipboard with medical icons around it&#10;&#10;Description automatically generated">
            <a:extLst>
              <a:ext uri="{FF2B5EF4-FFF2-40B4-BE49-F238E27FC236}">
                <a16:creationId xmlns:a16="http://schemas.microsoft.com/office/drawing/2014/main" id="{52A02D54-C6D7-F27E-936E-F87142F4A1CF}"/>
              </a:ext>
            </a:extLst>
          </p:cNvPr>
          <p:cNvPicPr>
            <a:picLocks noChangeAspect="1"/>
          </p:cNvPicPr>
          <p:nvPr/>
        </p:nvPicPr>
        <p:blipFill>
          <a:blip r:embed="rId3"/>
          <a:stretch>
            <a:fillRect/>
          </a:stretch>
        </p:blipFill>
        <p:spPr>
          <a:xfrm>
            <a:off x="9167391" y="3946848"/>
            <a:ext cx="2192564" cy="2127379"/>
          </a:xfrm>
          <a:prstGeom prst="ellipse">
            <a:avLst/>
          </a:prstGeom>
          <a:ln>
            <a:noFill/>
          </a:ln>
          <a:effectLst>
            <a:softEdge rad="112500"/>
          </a:effectLst>
        </p:spPr>
      </p:pic>
    </p:spTree>
    <p:extLst>
      <p:ext uri="{BB962C8B-B14F-4D97-AF65-F5344CB8AC3E}">
        <p14:creationId xmlns:p14="http://schemas.microsoft.com/office/powerpoint/2010/main" val="3229172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F6852E8-D23D-5519-CBBC-1887154ED06A}"/>
              </a:ext>
            </a:extLst>
          </p:cNvPr>
          <p:cNvSpPr>
            <a:spLocks noGrp="1"/>
          </p:cNvSpPr>
          <p:nvPr>
            <p:ph type="title"/>
          </p:nvPr>
        </p:nvSpPr>
        <p:spPr/>
        <p:txBody>
          <a:bodyPr/>
          <a:lstStyle/>
          <a:p>
            <a:r>
              <a:rPr lang="en-US" sz="3200" b="1" dirty="0">
                <a:effectLst/>
                <a:ea typeface="DengXian" panose="02010600030101010101" pitchFamily="2" charset="-122"/>
                <a:cs typeface="Arial" panose="020B0604020202020204" pitchFamily="34" charset="0"/>
              </a:rPr>
              <a:t>Pharmacy system</a:t>
            </a:r>
            <a:r>
              <a:rPr lang="en-US" sz="3200" b="1" dirty="0">
                <a:effectLst/>
                <a:latin typeface="+mn-lt"/>
                <a:ea typeface="DengXian" panose="02010600030101010101" pitchFamily="2" charset="-122"/>
                <a:cs typeface="Arial" panose="020B0604020202020204" pitchFamily="34" charset="0"/>
              </a:rPr>
              <a:t>:</a:t>
            </a:r>
            <a:endParaRPr lang="en-US" dirty="0"/>
          </a:p>
        </p:txBody>
      </p:sp>
      <p:sp>
        <p:nvSpPr>
          <p:cNvPr id="15" name="Slide Number Placeholder 14">
            <a:extLst>
              <a:ext uri="{FF2B5EF4-FFF2-40B4-BE49-F238E27FC236}">
                <a16:creationId xmlns:a16="http://schemas.microsoft.com/office/drawing/2014/main" id="{40BE613B-3932-E04D-23BE-81712E925FF4}"/>
              </a:ext>
            </a:extLst>
          </p:cNvPr>
          <p:cNvSpPr>
            <a:spLocks noGrp="1"/>
          </p:cNvSpPr>
          <p:nvPr>
            <p:ph type="sldNum" sz="quarter" idx="43"/>
          </p:nvPr>
        </p:nvSpPr>
        <p:spPr/>
        <p:txBody>
          <a:bodyPr/>
          <a:lstStyle/>
          <a:p>
            <a:fld id="{B67B645E-C5E5-4727-B977-D372A0AA71D9}" type="slidenum">
              <a:rPr lang="en-US" noProof="0" smtClean="0"/>
              <a:pPr/>
              <a:t>11</a:t>
            </a:fld>
            <a:endParaRPr lang="en-US" noProof="0"/>
          </a:p>
        </p:txBody>
      </p:sp>
      <p:sp>
        <p:nvSpPr>
          <p:cNvPr id="16" name="Text Placeholder 15">
            <a:extLst>
              <a:ext uri="{FF2B5EF4-FFF2-40B4-BE49-F238E27FC236}">
                <a16:creationId xmlns:a16="http://schemas.microsoft.com/office/drawing/2014/main" id="{AB9EBC4E-8E5F-27D1-3274-EED69DF83B4A}"/>
              </a:ext>
            </a:extLst>
          </p:cNvPr>
          <p:cNvSpPr>
            <a:spLocks noGrp="1"/>
          </p:cNvSpPr>
          <p:nvPr>
            <p:ph type="body" sz="quarter" idx="13"/>
          </p:nvPr>
        </p:nvSpPr>
        <p:spPr>
          <a:xfrm>
            <a:off x="431799" y="1008000"/>
            <a:ext cx="11329200" cy="3022824"/>
          </a:xfrm>
        </p:spPr>
        <p:txBody>
          <a:bodyPr/>
          <a:lstStyle/>
          <a:p>
            <a:pPr marL="285750" indent="-285750" algn="just">
              <a:lnSpc>
                <a:spcPct val="200000"/>
              </a:lnSpc>
              <a:spcAft>
                <a:spcPts val="800"/>
              </a:spcAft>
              <a:buFont typeface="Arial" panose="020B0604020202020204" pitchFamily="34" charset="0"/>
              <a:buChar char="•"/>
            </a:pPr>
            <a:r>
              <a:rPr lang="en-US" sz="1800" b="0" dirty="0">
                <a:effectLst/>
                <a:ea typeface="DengXian" panose="02010600030101010101" pitchFamily="2" charset="-122"/>
                <a:cs typeface="Arial" panose="020B0604020202020204" pitchFamily="34" charset="0"/>
              </a:rPr>
              <a:t>It allows the patient to request his medicine easily through an Identification card that the patient enters, which is a code for his medical record, so that he can know the required medicine and request it from the pharmacy, and he can make a request and it arrives at the patient's home with ease</a:t>
            </a:r>
            <a:r>
              <a:rPr lang="ar-EG" sz="1800" b="0" dirty="0">
                <a:effectLst/>
                <a:ea typeface="DengXian" panose="02010600030101010101" pitchFamily="2" charset="-122"/>
                <a:cs typeface="Arial" panose="020B0604020202020204" pitchFamily="34" charset="0"/>
              </a:rPr>
              <a:t>.</a:t>
            </a:r>
            <a:endParaRPr lang="en-US" sz="1800" b="0" dirty="0">
              <a:effectLst/>
              <a:ea typeface="DengXian" panose="02010600030101010101" pitchFamily="2" charset="-122"/>
              <a:cs typeface="Arial" panose="020B0604020202020204" pitchFamily="34" charset="0"/>
            </a:endParaRPr>
          </a:p>
          <a:p>
            <a:pPr marL="285750" indent="-285750" algn="just">
              <a:lnSpc>
                <a:spcPct val="200000"/>
              </a:lnSpc>
              <a:spcAft>
                <a:spcPts val="800"/>
              </a:spcAft>
              <a:buFont typeface="Arial" panose="020B0604020202020204" pitchFamily="34" charset="0"/>
              <a:buChar char="•"/>
            </a:pPr>
            <a:r>
              <a:rPr lang="en-US" dirty="0"/>
              <a:t>The pharmacist is not able to change anything in the patient's medical record, he can only see the medical reports of the medicines</a:t>
            </a:r>
            <a:r>
              <a:rPr lang="ar-EG" dirty="0"/>
              <a:t>.</a:t>
            </a:r>
          </a:p>
        </p:txBody>
      </p:sp>
      <p:sp>
        <p:nvSpPr>
          <p:cNvPr id="17" name="Rectangle 16">
            <a:extLst>
              <a:ext uri="{FF2B5EF4-FFF2-40B4-BE49-F238E27FC236}">
                <a16:creationId xmlns:a16="http://schemas.microsoft.com/office/drawing/2014/main" id="{A215DDB7-8C29-1CDD-F4EE-FC492121C874}"/>
              </a:ext>
            </a:extLst>
          </p:cNvPr>
          <p:cNvSpPr/>
          <p:nvPr/>
        </p:nvSpPr>
        <p:spPr>
          <a:xfrm>
            <a:off x="10436861" y="6385422"/>
            <a:ext cx="1192696" cy="352847"/>
          </a:xfrm>
          <a:prstGeom prst="rect">
            <a:avLst/>
          </a:prstGeom>
          <a:gradFill flip="none" rotWithShape="1">
            <a:gsLst>
              <a:gs pos="100000">
                <a:schemeClr val="bg1">
                  <a:lumMod val="50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 name="Oval 1">
            <a:extLst>
              <a:ext uri="{FF2B5EF4-FFF2-40B4-BE49-F238E27FC236}">
                <a16:creationId xmlns:a16="http://schemas.microsoft.com/office/drawing/2014/main" id="{03F24995-C83E-DD10-8D88-A32137657B4C}"/>
              </a:ext>
            </a:extLst>
          </p:cNvPr>
          <p:cNvSpPr/>
          <p:nvPr/>
        </p:nvSpPr>
        <p:spPr>
          <a:xfrm>
            <a:off x="8797887" y="3794768"/>
            <a:ext cx="2575249" cy="2388637"/>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3" name="TextBox 2">
            <a:extLst>
              <a:ext uri="{FF2B5EF4-FFF2-40B4-BE49-F238E27FC236}">
                <a16:creationId xmlns:a16="http://schemas.microsoft.com/office/drawing/2014/main" id="{81573E2A-3311-3597-8AC6-D239CFDF1B34}"/>
              </a:ext>
            </a:extLst>
          </p:cNvPr>
          <p:cNvSpPr txBox="1"/>
          <p:nvPr/>
        </p:nvSpPr>
        <p:spPr>
          <a:xfrm>
            <a:off x="431799" y="4174824"/>
            <a:ext cx="7415246" cy="1122743"/>
          </a:xfrm>
          <a:prstGeom prst="rect">
            <a:avLst/>
          </a:prstGeom>
          <a:noFill/>
        </p:spPr>
        <p:txBody>
          <a:bodyPr wrap="square" rtlCol="0">
            <a:spAutoFit/>
          </a:bodyPr>
          <a:lstStyle/>
          <a:p>
            <a:pPr algn="just">
              <a:lnSpc>
                <a:spcPct val="200000"/>
              </a:lnSpc>
              <a:spcAft>
                <a:spcPts val="800"/>
              </a:spcAft>
            </a:pPr>
            <a:r>
              <a:rPr lang="en-US" b="1" u="sng" dirty="0"/>
              <a:t>Note: We also have a stored system to know the deficiencies in the pharmacy and the laboratory, and the ability to request any deficiency in it.</a:t>
            </a:r>
          </a:p>
        </p:txBody>
      </p:sp>
      <p:pic>
        <p:nvPicPr>
          <p:cNvPr id="5" name="Picture 4" descr="A picture containing graphics, design, diagram&#10;&#10;Description automatically generated">
            <a:extLst>
              <a:ext uri="{FF2B5EF4-FFF2-40B4-BE49-F238E27FC236}">
                <a16:creationId xmlns:a16="http://schemas.microsoft.com/office/drawing/2014/main" id="{8BA922B8-3333-21B4-98E5-25909756CDEF}"/>
              </a:ext>
            </a:extLst>
          </p:cNvPr>
          <p:cNvPicPr>
            <a:picLocks noChangeAspect="1"/>
          </p:cNvPicPr>
          <p:nvPr/>
        </p:nvPicPr>
        <p:blipFill>
          <a:blip r:embed="rId3"/>
          <a:stretch>
            <a:fillRect/>
          </a:stretch>
        </p:blipFill>
        <p:spPr>
          <a:xfrm>
            <a:off x="8946736" y="3850311"/>
            <a:ext cx="2277550" cy="2277550"/>
          </a:xfrm>
          <a:prstGeom prst="ellipse">
            <a:avLst/>
          </a:prstGeom>
          <a:ln>
            <a:noFill/>
          </a:ln>
          <a:effectLst>
            <a:softEdge rad="112500"/>
          </a:effectLst>
        </p:spPr>
      </p:pic>
    </p:spTree>
    <p:extLst>
      <p:ext uri="{BB962C8B-B14F-4D97-AF65-F5344CB8AC3E}">
        <p14:creationId xmlns:p14="http://schemas.microsoft.com/office/powerpoint/2010/main" val="1253457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0"/>
              </a:schemeClr>
            </a:gs>
            <a:gs pos="100000">
              <a:schemeClr val="accent3">
                <a:lumMod val="75000"/>
              </a:schemeClr>
            </a:gs>
          </a:gsLst>
          <a:path path="circle">
            <a:fillToRect t="100000" r="100000"/>
          </a:path>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2AC071-0624-430C-AEB0-AD3EBFC1CD1D}"/>
              </a:ext>
            </a:extLst>
          </p:cNvPr>
          <p:cNvSpPr>
            <a:spLocks noGrp="1"/>
          </p:cNvSpPr>
          <p:nvPr>
            <p:ph type="ctrTitle"/>
          </p:nvPr>
        </p:nvSpPr>
        <p:spPr>
          <a:xfrm>
            <a:off x="7364851" y="1152853"/>
            <a:ext cx="4290070" cy="1258052"/>
          </a:xfrm>
        </p:spPr>
        <p:txBody>
          <a:bodyPr/>
          <a:lstStyle/>
          <a:p>
            <a:pPr algn="l"/>
            <a:r>
              <a:rPr lang="en-US" sz="4800" b="1" dirty="0">
                <a:effectLst/>
                <a:latin typeface="+mn-lt"/>
                <a:ea typeface="DengXian" panose="02010600030101010101" pitchFamily="2" charset="-122"/>
                <a:cs typeface="Arial" panose="020B0604020202020204" pitchFamily="34" charset="0"/>
              </a:rPr>
              <a:t>In the first phase</a:t>
            </a:r>
            <a:endParaRPr lang="en-US" dirty="0">
              <a:latin typeface="+mn-lt"/>
            </a:endParaRPr>
          </a:p>
        </p:txBody>
      </p:sp>
      <p:sp>
        <p:nvSpPr>
          <p:cNvPr id="5" name="Content Placeholder 4">
            <a:extLst>
              <a:ext uri="{FF2B5EF4-FFF2-40B4-BE49-F238E27FC236}">
                <a16:creationId xmlns:a16="http://schemas.microsoft.com/office/drawing/2014/main" id="{5F606456-BEB8-424C-8C7C-E9B311D7C337}"/>
              </a:ext>
            </a:extLst>
          </p:cNvPr>
          <p:cNvSpPr>
            <a:spLocks noGrp="1"/>
          </p:cNvSpPr>
          <p:nvPr>
            <p:ph idx="1"/>
          </p:nvPr>
        </p:nvSpPr>
        <p:spPr>
          <a:xfrm>
            <a:off x="7578276" y="3139127"/>
            <a:ext cx="3863221" cy="2128326"/>
          </a:xfrm>
        </p:spPr>
        <p:txBody>
          <a:bodyPr/>
          <a:lstStyle/>
          <a:p>
            <a:pPr algn="l">
              <a:lnSpc>
                <a:spcPct val="150000"/>
              </a:lnSpc>
              <a:spcAft>
                <a:spcPts val="800"/>
              </a:spcAft>
            </a:pPr>
            <a:r>
              <a:rPr lang="en-US" sz="1800" dirty="0">
                <a:effectLst/>
                <a:ea typeface="DengXian" panose="02010600030101010101" pitchFamily="2" charset="-122"/>
                <a:cs typeface="Arial" panose="020B0604020202020204" pitchFamily="34" charset="0"/>
              </a:rPr>
              <a:t>The website is responsible for managing all systems. It has doctors, a pharmacist, an analytics specialist, a nurse and a receptionist, each of whom has a special role</a:t>
            </a:r>
          </a:p>
        </p:txBody>
      </p:sp>
      <p:sp>
        <p:nvSpPr>
          <p:cNvPr id="2" name="Slide Number Placeholder 1">
            <a:extLst>
              <a:ext uri="{FF2B5EF4-FFF2-40B4-BE49-F238E27FC236}">
                <a16:creationId xmlns:a16="http://schemas.microsoft.com/office/drawing/2014/main" id="{14946B59-7B49-4180-9B48-FAC9C2BDF7A4}"/>
              </a:ext>
            </a:extLst>
          </p:cNvPr>
          <p:cNvSpPr>
            <a:spLocks noGrp="1"/>
          </p:cNvSpPr>
          <p:nvPr>
            <p:ph type="sldNum" sz="quarter" idx="15"/>
          </p:nvPr>
        </p:nvSpPr>
        <p:spPr/>
        <p:txBody>
          <a:bodyPr/>
          <a:lstStyle/>
          <a:p>
            <a:fld id="{B67B645E-C5E5-4727-B977-D372A0AA71D9}" type="slidenum">
              <a:rPr lang="en-US" smtClean="0"/>
              <a:pPr/>
              <a:t>12</a:t>
            </a:fld>
            <a:endParaRPr lang="en-US" dirty="0"/>
          </a:p>
        </p:txBody>
      </p:sp>
      <p:pic>
        <p:nvPicPr>
          <p:cNvPr id="2051" name="Picture 3">
            <a:extLst>
              <a:ext uri="{FF2B5EF4-FFF2-40B4-BE49-F238E27FC236}">
                <a16:creationId xmlns:a16="http://schemas.microsoft.com/office/drawing/2014/main" id="{B9D39F59-C9DD-B1FA-9D5D-64A7163EDB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4150"/>
            <a:ext cx="5719063" cy="4363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D8D4BFFE-BFD2-DE3C-C61C-02B582984719}"/>
              </a:ext>
            </a:extLst>
          </p:cNvPr>
          <p:cNvSpPr/>
          <p:nvPr/>
        </p:nvSpPr>
        <p:spPr>
          <a:xfrm>
            <a:off x="10436861" y="6352998"/>
            <a:ext cx="1192696" cy="352847"/>
          </a:xfrm>
          <a:prstGeom prst="rect">
            <a:avLst/>
          </a:prstGeom>
          <a:gradFill flip="none" rotWithShape="1">
            <a:gsLst>
              <a:gs pos="100000">
                <a:srgbClr val="002060"/>
              </a:gs>
              <a:gs pos="100000">
                <a:schemeClr val="accent6">
                  <a:lumMod val="50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1344647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B9E0CD7-6489-4FC5-D79A-8483E7FC676B}"/>
              </a:ext>
            </a:extLst>
          </p:cNvPr>
          <p:cNvSpPr>
            <a:spLocks noGrp="1"/>
          </p:cNvSpPr>
          <p:nvPr>
            <p:ph type="title"/>
          </p:nvPr>
        </p:nvSpPr>
        <p:spPr/>
        <p:txBody>
          <a:bodyPr/>
          <a:lstStyle/>
          <a:p>
            <a:r>
              <a:rPr lang="en-US" dirty="0"/>
              <a:t>Some website pictures</a:t>
            </a:r>
            <a:r>
              <a:rPr lang="ar-EG" dirty="0"/>
              <a:t>:</a:t>
            </a:r>
            <a:endParaRPr lang="en-US" dirty="0"/>
          </a:p>
        </p:txBody>
      </p:sp>
      <p:sp>
        <p:nvSpPr>
          <p:cNvPr id="9" name="Slide Number Placeholder 8">
            <a:extLst>
              <a:ext uri="{FF2B5EF4-FFF2-40B4-BE49-F238E27FC236}">
                <a16:creationId xmlns:a16="http://schemas.microsoft.com/office/drawing/2014/main" id="{EA862451-2DBB-EB1D-5A18-D0C09AE70D63}"/>
              </a:ext>
            </a:extLst>
          </p:cNvPr>
          <p:cNvSpPr>
            <a:spLocks noGrp="1"/>
          </p:cNvSpPr>
          <p:nvPr>
            <p:ph type="sldNum" sz="quarter" idx="20"/>
          </p:nvPr>
        </p:nvSpPr>
        <p:spPr/>
        <p:txBody>
          <a:bodyPr/>
          <a:lstStyle/>
          <a:p>
            <a:fld id="{B67B645E-C5E5-4727-B977-D372A0AA71D9}" type="slidenum">
              <a:rPr lang="en-US" noProof="0" smtClean="0"/>
              <a:pPr/>
              <a:t>13</a:t>
            </a:fld>
            <a:endParaRPr lang="en-US" noProof="0"/>
          </a:p>
        </p:txBody>
      </p:sp>
      <p:pic>
        <p:nvPicPr>
          <p:cNvPr id="11" name="Content Placeholder 10">
            <a:extLst>
              <a:ext uri="{FF2B5EF4-FFF2-40B4-BE49-F238E27FC236}">
                <a16:creationId xmlns:a16="http://schemas.microsoft.com/office/drawing/2014/main" id="{7ADB96B2-19EB-7B08-EC25-B01C272AF24D}"/>
              </a:ext>
            </a:extLst>
          </p:cNvPr>
          <p:cNvPicPr>
            <a:picLocks noGrp="1" noChangeAspect="1"/>
          </p:cNvPicPr>
          <p:nvPr>
            <p:ph idx="14"/>
          </p:nvPr>
        </p:nvPicPr>
        <p:blipFill>
          <a:blip r:embed="rId3">
            <a:extLst>
              <a:ext uri="{28A0092B-C50C-407E-A947-70E740481C1C}">
                <a14:useLocalDpi xmlns:a14="http://schemas.microsoft.com/office/drawing/2010/main" val="0"/>
              </a:ext>
            </a:extLst>
          </a:blip>
          <a:stretch>
            <a:fillRect/>
          </a:stretch>
        </p:blipFill>
        <p:spPr>
          <a:xfrm>
            <a:off x="8521112" y="2190107"/>
            <a:ext cx="3240088" cy="1965220"/>
          </a:xfrm>
          <a:prstGeom prst="rect">
            <a:avLst/>
          </a:prstGeom>
        </p:spPr>
      </p:pic>
      <p:pic>
        <p:nvPicPr>
          <p:cNvPr id="12" name="Picture 11">
            <a:extLst>
              <a:ext uri="{FF2B5EF4-FFF2-40B4-BE49-F238E27FC236}">
                <a16:creationId xmlns:a16="http://schemas.microsoft.com/office/drawing/2014/main" id="{0BFD03E2-8500-88B9-58A1-8FEB14447C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200" y="4155327"/>
            <a:ext cx="3240000" cy="1965220"/>
          </a:xfrm>
          <a:prstGeom prst="rect">
            <a:avLst/>
          </a:prstGeom>
        </p:spPr>
      </p:pic>
      <p:pic>
        <p:nvPicPr>
          <p:cNvPr id="1026" name="Picture 2">
            <a:extLst>
              <a:ext uri="{FF2B5EF4-FFF2-40B4-BE49-F238E27FC236}">
                <a16:creationId xmlns:a16="http://schemas.microsoft.com/office/drawing/2014/main" id="{EBE8261A-7866-680A-47B9-AD3A4404F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3452" y="2410051"/>
            <a:ext cx="3425095" cy="3197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F3CDBB61-7A56-69D9-E17B-457245C2005C}"/>
              </a:ext>
            </a:extLst>
          </p:cNvPr>
          <p:cNvSpPr/>
          <p:nvPr/>
        </p:nvSpPr>
        <p:spPr>
          <a:xfrm>
            <a:off x="10436861" y="6385422"/>
            <a:ext cx="1192696" cy="352847"/>
          </a:xfrm>
          <a:prstGeom prst="rect">
            <a:avLst/>
          </a:prstGeom>
          <a:gradFill flip="none" rotWithShape="1">
            <a:gsLst>
              <a:gs pos="100000">
                <a:schemeClr val="bg1">
                  <a:lumMod val="50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pic>
        <p:nvPicPr>
          <p:cNvPr id="3" name="Picture 2" descr="A screenshot of a medical record&#10;&#10;Description automatically generated">
            <a:extLst>
              <a:ext uri="{FF2B5EF4-FFF2-40B4-BE49-F238E27FC236}">
                <a16:creationId xmlns:a16="http://schemas.microsoft.com/office/drawing/2014/main" id="{84FA4AB3-4977-7AF9-4FA9-C4E1FDEE838C}"/>
              </a:ext>
            </a:extLst>
          </p:cNvPr>
          <p:cNvPicPr>
            <a:picLocks noChangeAspect="1"/>
          </p:cNvPicPr>
          <p:nvPr/>
        </p:nvPicPr>
        <p:blipFill>
          <a:blip r:embed="rId6"/>
          <a:stretch>
            <a:fillRect/>
          </a:stretch>
        </p:blipFill>
        <p:spPr>
          <a:xfrm>
            <a:off x="1" y="2410051"/>
            <a:ext cx="3864076" cy="3197647"/>
          </a:xfrm>
          <a:prstGeom prst="rect">
            <a:avLst/>
          </a:prstGeom>
        </p:spPr>
      </p:pic>
    </p:spTree>
    <p:extLst>
      <p:ext uri="{BB962C8B-B14F-4D97-AF65-F5344CB8AC3E}">
        <p14:creationId xmlns:p14="http://schemas.microsoft.com/office/powerpoint/2010/main" val="2252214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CAA4E-665D-43A4-B900-A849C2DFB92C}"/>
              </a:ext>
            </a:extLst>
          </p:cNvPr>
          <p:cNvSpPr>
            <a:spLocks noGrp="1"/>
          </p:cNvSpPr>
          <p:nvPr>
            <p:ph type="title"/>
          </p:nvPr>
        </p:nvSpPr>
        <p:spPr>
          <a:xfrm>
            <a:off x="143480" y="1433978"/>
            <a:ext cx="4793714" cy="617937"/>
          </a:xfrm>
        </p:spPr>
        <p:txBody>
          <a:bodyPr/>
          <a:lstStyle/>
          <a:p>
            <a:r>
              <a:rPr lang="en-US" sz="4000" b="1" dirty="0">
                <a:effectLst/>
                <a:latin typeface="+mn-lt"/>
                <a:ea typeface="DengXian" panose="02010600030101010101" pitchFamily="2" charset="-122"/>
                <a:cs typeface="Arial" panose="020B0604020202020204" pitchFamily="34" charset="0"/>
              </a:rPr>
              <a:t>In the second phase</a:t>
            </a:r>
            <a:endParaRPr lang="en-US" sz="8000" dirty="0">
              <a:latin typeface="+mn-lt"/>
            </a:endParaRPr>
          </a:p>
        </p:txBody>
      </p:sp>
      <p:sp>
        <p:nvSpPr>
          <p:cNvPr id="3" name="Text Placeholder 2">
            <a:extLst>
              <a:ext uri="{FF2B5EF4-FFF2-40B4-BE49-F238E27FC236}">
                <a16:creationId xmlns:a16="http://schemas.microsoft.com/office/drawing/2014/main" id="{4E130815-DBFE-4A9B-9738-40A4F2E21836}"/>
              </a:ext>
            </a:extLst>
          </p:cNvPr>
          <p:cNvSpPr>
            <a:spLocks noGrp="1"/>
          </p:cNvSpPr>
          <p:nvPr>
            <p:ph type="body" idx="1"/>
          </p:nvPr>
        </p:nvSpPr>
        <p:spPr>
          <a:xfrm>
            <a:off x="143480" y="2403572"/>
            <a:ext cx="4793714" cy="1047600"/>
          </a:xfrm>
        </p:spPr>
        <p:txBody>
          <a:bodyPr/>
          <a:lstStyle/>
          <a:p>
            <a:pPr algn="just">
              <a:lnSpc>
                <a:spcPct val="150000"/>
              </a:lnSpc>
              <a:spcAft>
                <a:spcPts val="800"/>
              </a:spcAft>
            </a:pPr>
            <a:r>
              <a:rPr lang="en-US" sz="1800" b="0" dirty="0">
                <a:effectLst/>
                <a:ea typeface="DengXian" panose="02010600030101010101" pitchFamily="2" charset="-122"/>
                <a:cs typeface="Arial" panose="020B0604020202020204" pitchFamily="34" charset="0"/>
              </a:rPr>
              <a:t>In the mobile application, it allows the doctor to see the medical record and also know his upcoming appointments. As for the patient, he can book an appointment or see his medical record, as well as knowing the results of his analyzes, the date of their appearance, and ordering medicines online through the pharmacy.</a:t>
            </a:r>
          </a:p>
        </p:txBody>
      </p:sp>
      <p:sp>
        <p:nvSpPr>
          <p:cNvPr id="4" name="Slide Number Placeholder 3">
            <a:extLst>
              <a:ext uri="{FF2B5EF4-FFF2-40B4-BE49-F238E27FC236}">
                <a16:creationId xmlns:a16="http://schemas.microsoft.com/office/drawing/2014/main" id="{701A5D44-66B7-440E-B8AF-C1EE434FE296}"/>
              </a:ext>
            </a:extLst>
          </p:cNvPr>
          <p:cNvSpPr>
            <a:spLocks noGrp="1"/>
          </p:cNvSpPr>
          <p:nvPr>
            <p:ph type="sldNum" sz="quarter" idx="11"/>
          </p:nvPr>
        </p:nvSpPr>
        <p:spPr/>
        <p:txBody>
          <a:bodyPr/>
          <a:lstStyle/>
          <a:p>
            <a:pPr algn="ctr"/>
            <a:fld id="{B67B645E-C5E5-4727-B977-D372A0AA71D9}" type="slidenum">
              <a:rPr lang="en-US" smtClean="0"/>
              <a:pPr algn="ctr"/>
              <a:t>14</a:t>
            </a:fld>
            <a:endParaRPr lang="en-US" dirty="0"/>
          </a:p>
        </p:txBody>
      </p:sp>
      <p:sp>
        <p:nvSpPr>
          <p:cNvPr id="13" name="Picture Placeholder 12">
            <a:extLst>
              <a:ext uri="{FF2B5EF4-FFF2-40B4-BE49-F238E27FC236}">
                <a16:creationId xmlns:a16="http://schemas.microsoft.com/office/drawing/2014/main" id="{FC57FB74-03F8-DCB7-AF21-3283DA66C6BF}"/>
              </a:ext>
            </a:extLst>
          </p:cNvPr>
          <p:cNvSpPr>
            <a:spLocks noGrp="1"/>
          </p:cNvSpPr>
          <p:nvPr>
            <p:ph type="pic" sz="quarter" idx="12"/>
          </p:nvPr>
        </p:nvSpPr>
        <p:spPr>
          <a:xfrm>
            <a:off x="7118645" y="976262"/>
            <a:ext cx="4290933" cy="4404388"/>
          </a:xfrm>
        </p:spPr>
      </p:sp>
      <p:pic>
        <p:nvPicPr>
          <p:cNvPr id="15" name="Picture 14">
            <a:extLst>
              <a:ext uri="{FF2B5EF4-FFF2-40B4-BE49-F238E27FC236}">
                <a16:creationId xmlns:a16="http://schemas.microsoft.com/office/drawing/2014/main" id="{3F11BC0B-E23A-A7A6-11BA-395E67F02F09}"/>
              </a:ext>
            </a:extLst>
          </p:cNvPr>
          <p:cNvPicPr>
            <a:picLocks noChangeAspect="1"/>
          </p:cNvPicPr>
          <p:nvPr/>
        </p:nvPicPr>
        <p:blipFill>
          <a:blip r:embed="rId3"/>
          <a:stretch>
            <a:fillRect/>
          </a:stretch>
        </p:blipFill>
        <p:spPr>
          <a:xfrm>
            <a:off x="7706773" y="301136"/>
            <a:ext cx="3114675" cy="6481969"/>
          </a:xfrm>
          <a:prstGeom prst="rect">
            <a:avLst/>
          </a:prstGeom>
        </p:spPr>
      </p:pic>
    </p:spTree>
    <p:extLst>
      <p:ext uri="{BB962C8B-B14F-4D97-AF65-F5344CB8AC3E}">
        <p14:creationId xmlns:p14="http://schemas.microsoft.com/office/powerpoint/2010/main" val="2791982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17760DA-EB97-9A6A-929F-2BE7A20F3B55}"/>
              </a:ext>
            </a:extLst>
          </p:cNvPr>
          <p:cNvSpPr>
            <a:spLocks noGrp="1"/>
          </p:cNvSpPr>
          <p:nvPr>
            <p:ph type="title"/>
          </p:nvPr>
        </p:nvSpPr>
        <p:spPr/>
        <p:txBody>
          <a:bodyPr/>
          <a:lstStyle/>
          <a:p>
            <a:r>
              <a:rPr lang="en-US" dirty="0"/>
              <a:t>Some pictures of the mobile app</a:t>
            </a:r>
            <a:r>
              <a:rPr lang="ar-EG" dirty="0"/>
              <a:t>:</a:t>
            </a:r>
            <a:endParaRPr lang="en-US" dirty="0"/>
          </a:p>
        </p:txBody>
      </p:sp>
      <p:sp>
        <p:nvSpPr>
          <p:cNvPr id="9" name="Slide Number Placeholder 8">
            <a:extLst>
              <a:ext uri="{FF2B5EF4-FFF2-40B4-BE49-F238E27FC236}">
                <a16:creationId xmlns:a16="http://schemas.microsoft.com/office/drawing/2014/main" id="{C486D942-9949-0AE4-0C2C-3C8749D41BC5}"/>
              </a:ext>
            </a:extLst>
          </p:cNvPr>
          <p:cNvSpPr>
            <a:spLocks noGrp="1"/>
          </p:cNvSpPr>
          <p:nvPr>
            <p:ph type="sldNum" sz="quarter" idx="20"/>
          </p:nvPr>
        </p:nvSpPr>
        <p:spPr/>
        <p:txBody>
          <a:bodyPr/>
          <a:lstStyle/>
          <a:p>
            <a:fld id="{B67B645E-C5E5-4727-B977-D372A0AA71D9}" type="slidenum">
              <a:rPr lang="en-US" noProof="0" smtClean="0"/>
              <a:pPr/>
              <a:t>15</a:t>
            </a:fld>
            <a:endParaRPr lang="en-US" noProof="0"/>
          </a:p>
        </p:txBody>
      </p:sp>
      <p:pic>
        <p:nvPicPr>
          <p:cNvPr id="12" name="Picture 11" descr="A screen shot of a phone&#10;&#10;Description automatically generated with medium confidence">
            <a:extLst>
              <a:ext uri="{FF2B5EF4-FFF2-40B4-BE49-F238E27FC236}">
                <a16:creationId xmlns:a16="http://schemas.microsoft.com/office/drawing/2014/main" id="{C517D000-C4A1-BBBD-AB92-C9A2A3892EB8}"/>
              </a:ext>
            </a:extLst>
          </p:cNvPr>
          <p:cNvPicPr>
            <a:picLocks noChangeAspect="1"/>
          </p:cNvPicPr>
          <p:nvPr/>
        </p:nvPicPr>
        <p:blipFill>
          <a:blip r:embed="rId3"/>
          <a:stretch>
            <a:fillRect/>
          </a:stretch>
        </p:blipFill>
        <p:spPr>
          <a:xfrm>
            <a:off x="463052" y="1330007"/>
            <a:ext cx="2476715" cy="5343415"/>
          </a:xfrm>
          <a:prstGeom prst="rect">
            <a:avLst/>
          </a:prstGeom>
        </p:spPr>
      </p:pic>
      <p:pic>
        <p:nvPicPr>
          <p:cNvPr id="14" name="Picture 13" descr="A screenshot of a phone with a doctor&#10;&#10;Description automatically generated with low confidence">
            <a:extLst>
              <a:ext uri="{FF2B5EF4-FFF2-40B4-BE49-F238E27FC236}">
                <a16:creationId xmlns:a16="http://schemas.microsoft.com/office/drawing/2014/main" id="{C4ACE477-3288-F615-C6D2-D365D798355A}"/>
              </a:ext>
            </a:extLst>
          </p:cNvPr>
          <p:cNvPicPr>
            <a:picLocks noChangeAspect="1"/>
          </p:cNvPicPr>
          <p:nvPr/>
        </p:nvPicPr>
        <p:blipFill>
          <a:blip r:embed="rId4"/>
          <a:stretch>
            <a:fillRect/>
          </a:stretch>
        </p:blipFill>
        <p:spPr>
          <a:xfrm>
            <a:off x="3426828" y="1330007"/>
            <a:ext cx="2484335" cy="5343415"/>
          </a:xfrm>
          <a:prstGeom prst="rect">
            <a:avLst/>
          </a:prstGeom>
        </p:spPr>
      </p:pic>
      <p:pic>
        <p:nvPicPr>
          <p:cNvPr id="16" name="Picture 15" descr="A screenshot of a phone&#10;&#10;Description automatically generated with medium confidence">
            <a:extLst>
              <a:ext uri="{FF2B5EF4-FFF2-40B4-BE49-F238E27FC236}">
                <a16:creationId xmlns:a16="http://schemas.microsoft.com/office/drawing/2014/main" id="{014B12C0-5512-01EC-AE1B-7D47339BBB8B}"/>
              </a:ext>
            </a:extLst>
          </p:cNvPr>
          <p:cNvPicPr>
            <a:picLocks noChangeAspect="1"/>
          </p:cNvPicPr>
          <p:nvPr/>
        </p:nvPicPr>
        <p:blipFill>
          <a:blip r:embed="rId5"/>
          <a:stretch>
            <a:fillRect/>
          </a:stretch>
        </p:blipFill>
        <p:spPr>
          <a:xfrm>
            <a:off x="9153165" y="1316098"/>
            <a:ext cx="2575783" cy="5357324"/>
          </a:xfrm>
          <a:prstGeom prst="rect">
            <a:avLst/>
          </a:prstGeom>
        </p:spPr>
      </p:pic>
      <p:pic>
        <p:nvPicPr>
          <p:cNvPr id="18" name="Picture 17" descr="A screenshot of a cell phone&#10;&#10;Description automatically generated with medium confidence">
            <a:extLst>
              <a:ext uri="{FF2B5EF4-FFF2-40B4-BE49-F238E27FC236}">
                <a16:creationId xmlns:a16="http://schemas.microsoft.com/office/drawing/2014/main" id="{7E19CA91-0738-4F30-F836-026F7CE7D01D}"/>
              </a:ext>
            </a:extLst>
          </p:cNvPr>
          <p:cNvPicPr>
            <a:picLocks noChangeAspect="1"/>
          </p:cNvPicPr>
          <p:nvPr/>
        </p:nvPicPr>
        <p:blipFill>
          <a:blip r:embed="rId6"/>
          <a:stretch>
            <a:fillRect/>
          </a:stretch>
        </p:blipFill>
        <p:spPr>
          <a:xfrm>
            <a:off x="6236037" y="1330007"/>
            <a:ext cx="2592254" cy="5357324"/>
          </a:xfrm>
          <a:prstGeom prst="rect">
            <a:avLst/>
          </a:prstGeom>
        </p:spPr>
      </p:pic>
    </p:spTree>
    <p:extLst>
      <p:ext uri="{BB962C8B-B14F-4D97-AF65-F5344CB8AC3E}">
        <p14:creationId xmlns:p14="http://schemas.microsoft.com/office/powerpoint/2010/main" val="2806599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ADAB7F8-3353-6E0D-6063-F1DBE19A31EB}"/>
              </a:ext>
            </a:extLst>
          </p:cNvPr>
          <p:cNvSpPr>
            <a:spLocks noGrp="1"/>
          </p:cNvSpPr>
          <p:nvPr>
            <p:ph type="body" sz="half" idx="2"/>
          </p:nvPr>
        </p:nvSpPr>
        <p:spPr>
          <a:xfrm>
            <a:off x="359998" y="1306286"/>
            <a:ext cx="11527202" cy="2669545"/>
          </a:xfrm>
        </p:spPr>
        <p:txBody>
          <a:bodyPr/>
          <a:lstStyle/>
          <a:p>
            <a:pPr marL="285750" indent="-285750">
              <a:buFont typeface="Arial" panose="020B0604020202020204" pitchFamily="34" charset="0"/>
              <a:buChar char="•"/>
            </a:pPr>
            <a:r>
              <a:rPr lang="en-US" sz="1800" dirty="0"/>
              <a:t>The inability to convert the paper medical record into an electronic medical record due to the difficulty in not organizing it well</a:t>
            </a:r>
            <a:r>
              <a:rPr lang="ar-EG" sz="1800" dirty="0"/>
              <a:t>.</a:t>
            </a:r>
            <a:endParaRPr lang="en-US" sz="1800" dirty="0"/>
          </a:p>
          <a:p>
            <a:pPr marL="285750" indent="-285750">
              <a:buFont typeface="Arial" panose="020B0604020202020204" pitchFamily="34" charset="0"/>
              <a:buChar char="•"/>
            </a:pPr>
            <a:r>
              <a:rPr lang="en-US" sz="1800" dirty="0"/>
              <a:t>Security breaches, loss of access to data in the event of a computer crash or power failure, time required to data entry and check its quality, technological complexity, potential for disruption of doctor-patient communication.</a:t>
            </a:r>
          </a:p>
          <a:p>
            <a:pPr marL="285750" indent="-285750">
              <a:buFont typeface="Arial" panose="020B0604020202020204" pitchFamily="34" charset="0"/>
              <a:buChar char="•"/>
            </a:pPr>
            <a:r>
              <a:rPr lang="en-US" sz="1800" dirty="0"/>
              <a:t>lack of support and fast response from hospitals IT staff, and lack of training for health workers in using electronic medical records.</a:t>
            </a:r>
            <a:endParaRPr lang="ar-EG" sz="1800" dirty="0"/>
          </a:p>
          <a:p>
            <a:pPr marL="285750" indent="-285750">
              <a:buFont typeface="Arial" panose="020B0604020202020204" pitchFamily="34" charset="0"/>
              <a:buChar char="•"/>
            </a:pPr>
            <a:endParaRPr lang="en-US" sz="1800" dirty="0"/>
          </a:p>
        </p:txBody>
      </p:sp>
      <p:sp>
        <p:nvSpPr>
          <p:cNvPr id="4" name="Title 3">
            <a:extLst>
              <a:ext uri="{FF2B5EF4-FFF2-40B4-BE49-F238E27FC236}">
                <a16:creationId xmlns:a16="http://schemas.microsoft.com/office/drawing/2014/main" id="{8D4C6CC7-4071-7094-A0A2-DFD33AF8F73C}"/>
              </a:ext>
            </a:extLst>
          </p:cNvPr>
          <p:cNvSpPr>
            <a:spLocks noGrp="1"/>
          </p:cNvSpPr>
          <p:nvPr>
            <p:ph type="title"/>
          </p:nvPr>
        </p:nvSpPr>
        <p:spPr>
          <a:xfrm>
            <a:off x="360000" y="360000"/>
            <a:ext cx="9577102" cy="685029"/>
          </a:xfrm>
        </p:spPr>
        <p:txBody>
          <a:bodyPr/>
          <a:lstStyle/>
          <a:p>
            <a:r>
              <a:rPr lang="en-US" dirty="0"/>
              <a:t>Obstacles we faced</a:t>
            </a:r>
            <a:r>
              <a:rPr lang="ar-EG" dirty="0"/>
              <a:t>:</a:t>
            </a:r>
            <a:endParaRPr lang="en-US" dirty="0"/>
          </a:p>
        </p:txBody>
      </p:sp>
      <p:sp>
        <p:nvSpPr>
          <p:cNvPr id="5" name="Slide Number Placeholder 4">
            <a:extLst>
              <a:ext uri="{FF2B5EF4-FFF2-40B4-BE49-F238E27FC236}">
                <a16:creationId xmlns:a16="http://schemas.microsoft.com/office/drawing/2014/main" id="{03638304-840A-D52A-62BD-CE32E302A28B}"/>
              </a:ext>
            </a:extLst>
          </p:cNvPr>
          <p:cNvSpPr>
            <a:spLocks noGrp="1"/>
          </p:cNvSpPr>
          <p:nvPr>
            <p:ph type="sldNum" sz="quarter" idx="11"/>
          </p:nvPr>
        </p:nvSpPr>
        <p:spPr/>
        <p:txBody>
          <a:bodyPr/>
          <a:lstStyle/>
          <a:p>
            <a:pPr algn="ctr"/>
            <a:fld id="{B67B645E-C5E5-4727-B977-D372A0AA71D9}" type="slidenum">
              <a:rPr lang="en-US" noProof="0" smtClean="0"/>
              <a:pPr algn="ctr"/>
              <a:t>16</a:t>
            </a:fld>
            <a:endParaRPr lang="en-US" noProof="0"/>
          </a:p>
        </p:txBody>
      </p:sp>
      <p:sp>
        <p:nvSpPr>
          <p:cNvPr id="8" name="Rectangle 7">
            <a:extLst>
              <a:ext uri="{FF2B5EF4-FFF2-40B4-BE49-F238E27FC236}">
                <a16:creationId xmlns:a16="http://schemas.microsoft.com/office/drawing/2014/main" id="{4D6BD602-BE48-0A3F-49C1-9CDDB3337F01}"/>
              </a:ext>
            </a:extLst>
          </p:cNvPr>
          <p:cNvSpPr/>
          <p:nvPr/>
        </p:nvSpPr>
        <p:spPr>
          <a:xfrm>
            <a:off x="10436861" y="6385422"/>
            <a:ext cx="1192696" cy="352847"/>
          </a:xfrm>
          <a:prstGeom prst="rect">
            <a:avLst/>
          </a:prstGeom>
          <a:gradFill flip="none" rotWithShape="1">
            <a:gsLst>
              <a:gs pos="100000">
                <a:schemeClr val="bg1">
                  <a:lumMod val="50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0" name="Text Placeholder 2">
            <a:extLst>
              <a:ext uri="{FF2B5EF4-FFF2-40B4-BE49-F238E27FC236}">
                <a16:creationId xmlns:a16="http://schemas.microsoft.com/office/drawing/2014/main" id="{91B83C54-3A27-2207-F348-FC5675CCB5C8}"/>
              </a:ext>
            </a:extLst>
          </p:cNvPr>
          <p:cNvSpPr txBox="1">
            <a:spLocks/>
          </p:cNvSpPr>
          <p:nvPr/>
        </p:nvSpPr>
        <p:spPr>
          <a:xfrm>
            <a:off x="332399" y="3698032"/>
            <a:ext cx="11527202" cy="2799968"/>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endParaRPr lang="en-US" sz="1800" dirty="0"/>
          </a:p>
        </p:txBody>
      </p:sp>
      <p:pic>
        <p:nvPicPr>
          <p:cNvPr id="12" name="Picture 11" descr="A hand on a keyboard&#10;&#10;Description automatically generated with low confidence">
            <a:extLst>
              <a:ext uri="{FF2B5EF4-FFF2-40B4-BE49-F238E27FC236}">
                <a16:creationId xmlns:a16="http://schemas.microsoft.com/office/drawing/2014/main" id="{DA7E20DB-396E-836E-36BC-709F61C6EAA0}"/>
              </a:ext>
            </a:extLst>
          </p:cNvPr>
          <p:cNvPicPr>
            <a:picLocks noChangeAspect="1"/>
          </p:cNvPicPr>
          <p:nvPr/>
        </p:nvPicPr>
        <p:blipFill>
          <a:blip r:embed="rId3"/>
          <a:stretch>
            <a:fillRect/>
          </a:stretch>
        </p:blipFill>
        <p:spPr>
          <a:xfrm>
            <a:off x="3284148" y="4344680"/>
            <a:ext cx="4004318" cy="2669545"/>
          </a:xfrm>
          <a:prstGeom prst="ellipse">
            <a:avLst/>
          </a:prstGeom>
          <a:ln>
            <a:noFill/>
          </a:ln>
          <a:effectLst>
            <a:softEdge rad="112500"/>
          </a:effectLst>
        </p:spPr>
      </p:pic>
    </p:spTree>
    <p:extLst>
      <p:ext uri="{BB962C8B-B14F-4D97-AF65-F5344CB8AC3E}">
        <p14:creationId xmlns:p14="http://schemas.microsoft.com/office/powerpoint/2010/main" val="2998832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AC64A2-7074-8C25-4EFD-326C5B025C40}"/>
              </a:ext>
            </a:extLst>
          </p:cNvPr>
          <p:cNvSpPr>
            <a:spLocks noGrp="1"/>
          </p:cNvSpPr>
          <p:nvPr>
            <p:ph type="body" sz="half" idx="2"/>
          </p:nvPr>
        </p:nvSpPr>
        <p:spPr>
          <a:xfrm>
            <a:off x="359999" y="1418253"/>
            <a:ext cx="11545861" cy="4706685"/>
          </a:xfrm>
        </p:spPr>
        <p:txBody>
          <a:bodyPr/>
          <a:lstStyle/>
          <a:p>
            <a:r>
              <a:rPr lang="en-US" sz="1800" u="sng" dirty="0"/>
              <a:t>This project is a good environment for development and updating to improve the user demands as we can:</a:t>
            </a:r>
          </a:p>
          <a:p>
            <a:pPr marL="285750" indent="-285750">
              <a:buFont typeface="Arial" panose="020B0604020202020204" pitchFamily="34" charset="0"/>
              <a:buChar char="•"/>
            </a:pPr>
            <a:r>
              <a:rPr lang="en-US" sz="1800" dirty="0"/>
              <a:t>We connect more than one hospital together so that the patient has multiple options for doctors, and all hospitals have the same medical record</a:t>
            </a:r>
            <a:r>
              <a:rPr lang="ar-EG" sz="1800" dirty="0"/>
              <a:t>.</a:t>
            </a:r>
          </a:p>
          <a:p>
            <a:pPr marL="285750" indent="-285750">
              <a:buFont typeface="Arial" panose="020B0604020202020204" pitchFamily="34" charset="0"/>
              <a:buChar char="•"/>
            </a:pPr>
            <a:r>
              <a:rPr lang="en-US" sz="1800" dirty="0"/>
              <a:t>Linking all medical records together and finding out the percentage of diseases in a specific area and the cause of this disease</a:t>
            </a:r>
            <a:r>
              <a:rPr lang="ar-EG" sz="1800" dirty="0"/>
              <a:t>.</a:t>
            </a:r>
            <a:endParaRPr lang="en-US" sz="1800" dirty="0"/>
          </a:p>
          <a:p>
            <a:pPr marL="285750" indent="-285750">
              <a:buFont typeface="Arial" panose="020B0604020202020204" pitchFamily="34" charset="0"/>
              <a:buChar char="•"/>
            </a:pPr>
            <a:r>
              <a:rPr lang="en-US" sz="1800" dirty="0"/>
              <a:t>Adding questioning model after every online register to improve quality of the application continuously.</a:t>
            </a:r>
            <a:endParaRPr lang="ar-EG" sz="1800" dirty="0"/>
          </a:p>
          <a:p>
            <a:pPr marL="285750" indent="-285750">
              <a:buFont typeface="Arial" panose="020B0604020202020204" pitchFamily="34" charset="0"/>
              <a:buChar char="•"/>
            </a:pPr>
            <a:r>
              <a:rPr lang="en-US" sz="1800" dirty="0"/>
              <a:t>Adding Blockchain Technology as a very secure protection system for patient information.</a:t>
            </a:r>
          </a:p>
          <a:p>
            <a:pPr marL="285750" indent="-285750">
              <a:buFont typeface="Arial" panose="020B0604020202020204" pitchFamily="34" charset="0"/>
              <a:buChar char="•"/>
            </a:pPr>
            <a:r>
              <a:rPr lang="en-US" sz="1800" dirty="0"/>
              <a:t>Conducting courses for doctors and staff working on the system, as well as an explanatory video on how to use the mobile application for patients</a:t>
            </a:r>
            <a:r>
              <a:rPr lang="ar-EG" sz="1800" dirty="0"/>
              <a:t>.</a:t>
            </a:r>
            <a:endParaRPr lang="en-US" sz="1800" dirty="0"/>
          </a:p>
          <a:p>
            <a:endParaRPr lang="en-US" dirty="0"/>
          </a:p>
        </p:txBody>
      </p:sp>
      <p:sp>
        <p:nvSpPr>
          <p:cNvPr id="4" name="Title 3">
            <a:extLst>
              <a:ext uri="{FF2B5EF4-FFF2-40B4-BE49-F238E27FC236}">
                <a16:creationId xmlns:a16="http://schemas.microsoft.com/office/drawing/2014/main" id="{687775FD-9192-46A9-E356-687EEBA7A6D3}"/>
              </a:ext>
            </a:extLst>
          </p:cNvPr>
          <p:cNvSpPr>
            <a:spLocks noGrp="1"/>
          </p:cNvSpPr>
          <p:nvPr>
            <p:ph type="title"/>
          </p:nvPr>
        </p:nvSpPr>
        <p:spPr>
          <a:xfrm>
            <a:off x="360000" y="359999"/>
            <a:ext cx="11368948" cy="1058254"/>
          </a:xfrm>
        </p:spPr>
        <p:txBody>
          <a:bodyPr/>
          <a:lstStyle/>
          <a:p>
            <a:r>
              <a:rPr lang="en-US" dirty="0"/>
              <a:t>Our future plans</a:t>
            </a:r>
            <a:r>
              <a:rPr lang="ar-EG" dirty="0"/>
              <a:t>:</a:t>
            </a:r>
            <a:br>
              <a:rPr lang="en-US" dirty="0"/>
            </a:br>
            <a:endParaRPr lang="en-US" dirty="0"/>
          </a:p>
        </p:txBody>
      </p:sp>
      <p:sp>
        <p:nvSpPr>
          <p:cNvPr id="5" name="Slide Number Placeholder 4">
            <a:extLst>
              <a:ext uri="{FF2B5EF4-FFF2-40B4-BE49-F238E27FC236}">
                <a16:creationId xmlns:a16="http://schemas.microsoft.com/office/drawing/2014/main" id="{E3F7BF9B-C313-351B-6669-30B912E3525F}"/>
              </a:ext>
            </a:extLst>
          </p:cNvPr>
          <p:cNvSpPr>
            <a:spLocks noGrp="1"/>
          </p:cNvSpPr>
          <p:nvPr>
            <p:ph type="sldNum" sz="quarter" idx="11"/>
          </p:nvPr>
        </p:nvSpPr>
        <p:spPr/>
        <p:txBody>
          <a:bodyPr/>
          <a:lstStyle/>
          <a:p>
            <a:pPr algn="ctr"/>
            <a:fld id="{B67B645E-C5E5-4727-B977-D372A0AA71D9}" type="slidenum">
              <a:rPr lang="en-US" noProof="0" smtClean="0"/>
              <a:pPr algn="ctr"/>
              <a:t>17</a:t>
            </a:fld>
            <a:endParaRPr lang="en-US" noProof="0"/>
          </a:p>
        </p:txBody>
      </p:sp>
      <p:sp>
        <p:nvSpPr>
          <p:cNvPr id="8" name="Rectangle 7">
            <a:extLst>
              <a:ext uri="{FF2B5EF4-FFF2-40B4-BE49-F238E27FC236}">
                <a16:creationId xmlns:a16="http://schemas.microsoft.com/office/drawing/2014/main" id="{01C263B4-7667-C82B-7B50-29BC19D337D0}"/>
              </a:ext>
            </a:extLst>
          </p:cNvPr>
          <p:cNvSpPr/>
          <p:nvPr/>
        </p:nvSpPr>
        <p:spPr>
          <a:xfrm>
            <a:off x="10436861" y="6385422"/>
            <a:ext cx="1192696" cy="352847"/>
          </a:xfrm>
          <a:prstGeom prst="rect">
            <a:avLst/>
          </a:prstGeom>
          <a:gradFill flip="none" rotWithShape="1">
            <a:gsLst>
              <a:gs pos="100000">
                <a:schemeClr val="bg1">
                  <a:lumMod val="50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pic>
        <p:nvPicPr>
          <p:cNvPr id="10" name="Picture 9" descr="A person standing on top of arrows&#10;&#10;Description automatically generated with low confidence">
            <a:extLst>
              <a:ext uri="{FF2B5EF4-FFF2-40B4-BE49-F238E27FC236}">
                <a16:creationId xmlns:a16="http://schemas.microsoft.com/office/drawing/2014/main" id="{3935D746-6077-88B1-8D35-D41834BAB855}"/>
              </a:ext>
            </a:extLst>
          </p:cNvPr>
          <p:cNvPicPr>
            <a:picLocks noChangeAspect="1"/>
          </p:cNvPicPr>
          <p:nvPr/>
        </p:nvPicPr>
        <p:blipFill>
          <a:blip r:embed="rId3"/>
          <a:stretch>
            <a:fillRect/>
          </a:stretch>
        </p:blipFill>
        <p:spPr>
          <a:xfrm>
            <a:off x="2853882" y="4287417"/>
            <a:ext cx="4757224" cy="2715208"/>
          </a:xfrm>
          <a:prstGeom prst="ellipse">
            <a:avLst/>
          </a:prstGeom>
          <a:ln>
            <a:noFill/>
          </a:ln>
          <a:effectLst>
            <a:softEdge rad="112500"/>
          </a:effectLst>
        </p:spPr>
      </p:pic>
    </p:spTree>
    <p:extLst>
      <p:ext uri="{BB962C8B-B14F-4D97-AF65-F5344CB8AC3E}">
        <p14:creationId xmlns:p14="http://schemas.microsoft.com/office/powerpoint/2010/main" val="3013724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F6852E8-D23D-5519-CBBC-1887154ED06A}"/>
              </a:ext>
            </a:extLst>
          </p:cNvPr>
          <p:cNvSpPr>
            <a:spLocks noGrp="1"/>
          </p:cNvSpPr>
          <p:nvPr>
            <p:ph type="title"/>
          </p:nvPr>
        </p:nvSpPr>
        <p:spPr/>
        <p:txBody>
          <a:bodyPr/>
          <a:lstStyle/>
          <a:p>
            <a:r>
              <a:rPr lang="en-US" dirty="0"/>
              <a:t>Conclusion:</a:t>
            </a:r>
          </a:p>
        </p:txBody>
      </p:sp>
      <p:sp>
        <p:nvSpPr>
          <p:cNvPr id="15" name="Slide Number Placeholder 14">
            <a:extLst>
              <a:ext uri="{FF2B5EF4-FFF2-40B4-BE49-F238E27FC236}">
                <a16:creationId xmlns:a16="http://schemas.microsoft.com/office/drawing/2014/main" id="{40BE613B-3932-E04D-23BE-81712E925FF4}"/>
              </a:ext>
            </a:extLst>
          </p:cNvPr>
          <p:cNvSpPr>
            <a:spLocks noGrp="1"/>
          </p:cNvSpPr>
          <p:nvPr>
            <p:ph type="sldNum" sz="quarter" idx="43"/>
          </p:nvPr>
        </p:nvSpPr>
        <p:spPr/>
        <p:txBody>
          <a:bodyPr/>
          <a:lstStyle/>
          <a:p>
            <a:fld id="{B67B645E-C5E5-4727-B977-D372A0AA71D9}" type="slidenum">
              <a:rPr lang="en-US" noProof="0" smtClean="0"/>
              <a:pPr/>
              <a:t>18</a:t>
            </a:fld>
            <a:endParaRPr lang="en-US" noProof="0"/>
          </a:p>
        </p:txBody>
      </p:sp>
      <p:sp>
        <p:nvSpPr>
          <p:cNvPr id="16" name="Text Placeholder 15">
            <a:extLst>
              <a:ext uri="{FF2B5EF4-FFF2-40B4-BE49-F238E27FC236}">
                <a16:creationId xmlns:a16="http://schemas.microsoft.com/office/drawing/2014/main" id="{AB9EBC4E-8E5F-27D1-3274-EED69DF83B4A}"/>
              </a:ext>
            </a:extLst>
          </p:cNvPr>
          <p:cNvSpPr>
            <a:spLocks noGrp="1"/>
          </p:cNvSpPr>
          <p:nvPr>
            <p:ph type="body" sz="quarter" idx="13"/>
          </p:nvPr>
        </p:nvSpPr>
        <p:spPr>
          <a:xfrm>
            <a:off x="431799" y="1008000"/>
            <a:ext cx="11329200" cy="5418000"/>
          </a:xfrm>
        </p:spPr>
        <p:txBody>
          <a:bodyPr/>
          <a:lstStyle/>
          <a:p>
            <a:pPr marL="285750" indent="-285750" algn="just">
              <a:lnSpc>
                <a:spcPct val="200000"/>
              </a:lnSpc>
              <a:spcAft>
                <a:spcPts val="800"/>
              </a:spcAft>
              <a:buFont typeface="Arial" panose="020B0604020202020204" pitchFamily="34" charset="0"/>
              <a:buChar char="•"/>
            </a:pPr>
            <a:r>
              <a:rPr lang="en-US" dirty="0"/>
              <a:t>Is the document that explains all detail about the patient's history, clinical findings, diagnostic test results, pre and postoperative care, patient's progress and medication. If written correctly, notes will support the doctor about the correctness of treatment.</a:t>
            </a:r>
          </a:p>
          <a:p>
            <a:pPr marL="285750" indent="-285750" algn="just">
              <a:lnSpc>
                <a:spcPct val="200000"/>
              </a:lnSpc>
              <a:spcAft>
                <a:spcPts val="800"/>
              </a:spcAft>
              <a:buFont typeface="Arial" panose="020B0604020202020204" pitchFamily="34" charset="0"/>
              <a:buChar char="•"/>
            </a:pPr>
            <a:r>
              <a:rPr lang="en-US" dirty="0"/>
              <a:t>This helps the patients and the doctor as there are many doctors who find it difficult to diagnose, and sometimes they make a wrong diagnosis because there is not enough information about the patient’s previous condition and with this Unified Medical Record it becomes easy for the patient and the doctor to have all the information in one place and a reliable place.</a:t>
            </a:r>
          </a:p>
        </p:txBody>
      </p:sp>
      <p:sp>
        <p:nvSpPr>
          <p:cNvPr id="17" name="Rectangle 16">
            <a:extLst>
              <a:ext uri="{FF2B5EF4-FFF2-40B4-BE49-F238E27FC236}">
                <a16:creationId xmlns:a16="http://schemas.microsoft.com/office/drawing/2014/main" id="{A215DDB7-8C29-1CDD-F4EE-FC492121C874}"/>
              </a:ext>
            </a:extLst>
          </p:cNvPr>
          <p:cNvSpPr/>
          <p:nvPr/>
        </p:nvSpPr>
        <p:spPr>
          <a:xfrm>
            <a:off x="10436861" y="6385422"/>
            <a:ext cx="1192696" cy="352847"/>
          </a:xfrm>
          <a:prstGeom prst="rect">
            <a:avLst/>
          </a:prstGeom>
          <a:gradFill flip="none" rotWithShape="1">
            <a:gsLst>
              <a:gs pos="100000">
                <a:schemeClr val="bg1">
                  <a:lumMod val="50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 name="Rectangle: Rounded Corners 1">
            <a:extLst>
              <a:ext uri="{FF2B5EF4-FFF2-40B4-BE49-F238E27FC236}">
                <a16:creationId xmlns:a16="http://schemas.microsoft.com/office/drawing/2014/main" id="{88EEB8A5-66F7-D852-E17E-49484BA62BDD}"/>
              </a:ext>
            </a:extLst>
          </p:cNvPr>
          <p:cNvSpPr/>
          <p:nvPr/>
        </p:nvSpPr>
        <p:spPr>
          <a:xfrm>
            <a:off x="6408826" y="4902501"/>
            <a:ext cx="3465871" cy="1835768"/>
          </a:xfrm>
          <a:prstGeom prst="roundRect">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pic>
        <p:nvPicPr>
          <p:cNvPr id="4" name="Picture 3" descr="A group of people in white coats&#10;&#10;Description automatically generated with medium confidence">
            <a:extLst>
              <a:ext uri="{FF2B5EF4-FFF2-40B4-BE49-F238E27FC236}">
                <a16:creationId xmlns:a16="http://schemas.microsoft.com/office/drawing/2014/main" id="{F0F0667D-9094-511B-038B-A45DEE27AABA}"/>
              </a:ext>
            </a:extLst>
          </p:cNvPr>
          <p:cNvPicPr>
            <a:picLocks noChangeAspect="1"/>
          </p:cNvPicPr>
          <p:nvPr/>
        </p:nvPicPr>
        <p:blipFill>
          <a:blip r:embed="rId3"/>
          <a:stretch>
            <a:fillRect/>
          </a:stretch>
        </p:blipFill>
        <p:spPr>
          <a:xfrm flipH="1">
            <a:off x="6096000" y="4713943"/>
            <a:ext cx="3465869" cy="18357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87892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01EA584-7BCB-16C1-7EE4-499EB5A606B8}"/>
              </a:ext>
            </a:extLst>
          </p:cNvPr>
          <p:cNvSpPr>
            <a:spLocks noGrp="1"/>
          </p:cNvSpPr>
          <p:nvPr>
            <p:ph type="title"/>
          </p:nvPr>
        </p:nvSpPr>
        <p:spPr/>
        <p:txBody>
          <a:bodyPr/>
          <a:lstStyle/>
          <a:p>
            <a:r>
              <a:rPr lang="en-US" dirty="0"/>
              <a:t>Project video (mobile app):</a:t>
            </a:r>
            <a:br>
              <a:rPr lang="en-US" dirty="0"/>
            </a:br>
            <a:endParaRPr lang="en-US" dirty="0"/>
          </a:p>
        </p:txBody>
      </p:sp>
      <p:sp>
        <p:nvSpPr>
          <p:cNvPr id="9" name="Slide Number Placeholder 8">
            <a:extLst>
              <a:ext uri="{FF2B5EF4-FFF2-40B4-BE49-F238E27FC236}">
                <a16:creationId xmlns:a16="http://schemas.microsoft.com/office/drawing/2014/main" id="{3ECA8E26-C8B5-FFC4-4509-433A75F179F1}"/>
              </a:ext>
            </a:extLst>
          </p:cNvPr>
          <p:cNvSpPr>
            <a:spLocks noGrp="1"/>
          </p:cNvSpPr>
          <p:nvPr>
            <p:ph type="sldNum" sz="quarter" idx="20"/>
          </p:nvPr>
        </p:nvSpPr>
        <p:spPr/>
        <p:txBody>
          <a:bodyPr/>
          <a:lstStyle/>
          <a:p>
            <a:fld id="{B67B645E-C5E5-4727-B977-D372A0AA71D9}" type="slidenum">
              <a:rPr lang="en-US" noProof="0" smtClean="0"/>
              <a:pPr/>
              <a:t>19</a:t>
            </a:fld>
            <a:endParaRPr lang="en-US" noProof="0"/>
          </a:p>
        </p:txBody>
      </p:sp>
      <p:sp>
        <p:nvSpPr>
          <p:cNvPr id="11" name="Rectangle 10">
            <a:extLst>
              <a:ext uri="{FF2B5EF4-FFF2-40B4-BE49-F238E27FC236}">
                <a16:creationId xmlns:a16="http://schemas.microsoft.com/office/drawing/2014/main" id="{ED2CEB0A-84C0-3747-8E8A-07607E752CCD}"/>
              </a:ext>
            </a:extLst>
          </p:cNvPr>
          <p:cNvSpPr/>
          <p:nvPr/>
        </p:nvSpPr>
        <p:spPr>
          <a:xfrm>
            <a:off x="10436861" y="6385422"/>
            <a:ext cx="1192696" cy="352847"/>
          </a:xfrm>
          <a:prstGeom prst="rect">
            <a:avLst/>
          </a:prstGeom>
          <a:gradFill flip="none" rotWithShape="1">
            <a:gsLst>
              <a:gs pos="100000">
                <a:schemeClr val="bg1">
                  <a:lumMod val="50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pic>
        <p:nvPicPr>
          <p:cNvPr id="3" name="22 (online-video-cutter.com)">
            <a:hlinkClick r:id="" action="ppaction://media"/>
            <a:extLst>
              <a:ext uri="{FF2B5EF4-FFF2-40B4-BE49-F238E27FC236}">
                <a16:creationId xmlns:a16="http://schemas.microsoft.com/office/drawing/2014/main" id="{92866652-D313-55DB-C103-2D9AF6E6D0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33984" y="0"/>
            <a:ext cx="3160713" cy="6858000"/>
          </a:xfrm>
          <a:prstGeom prst="rect">
            <a:avLst/>
          </a:prstGeom>
        </p:spPr>
      </p:pic>
    </p:spTree>
    <p:extLst>
      <p:ext uri="{BB962C8B-B14F-4D97-AF65-F5344CB8AC3E}">
        <p14:creationId xmlns:p14="http://schemas.microsoft.com/office/powerpoint/2010/main" val="149371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50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9A607-EDBD-4B85-F239-677E76584049}"/>
              </a:ext>
            </a:extLst>
          </p:cNvPr>
          <p:cNvSpPr>
            <a:spLocks noGrp="1"/>
          </p:cNvSpPr>
          <p:nvPr>
            <p:ph type="ctrTitle"/>
          </p:nvPr>
        </p:nvSpPr>
        <p:spPr>
          <a:xfrm>
            <a:off x="7171062" y="380638"/>
            <a:ext cx="4099187" cy="462075"/>
          </a:xfrm>
        </p:spPr>
        <p:txBody>
          <a:bodyPr/>
          <a:lstStyle/>
          <a:p>
            <a:r>
              <a:rPr lang="en-US" dirty="0">
                <a:latin typeface="+mn-lt"/>
              </a:rPr>
              <a:t>Agenda – 7 Items</a:t>
            </a:r>
            <a:endParaRPr lang="en-US" dirty="0"/>
          </a:p>
        </p:txBody>
      </p:sp>
      <p:sp>
        <p:nvSpPr>
          <p:cNvPr id="3" name="Subtitle 2">
            <a:extLst>
              <a:ext uri="{FF2B5EF4-FFF2-40B4-BE49-F238E27FC236}">
                <a16:creationId xmlns:a16="http://schemas.microsoft.com/office/drawing/2014/main" id="{3411BCC8-A51C-F406-CEF7-1521E4ADDF59}"/>
              </a:ext>
            </a:extLst>
          </p:cNvPr>
          <p:cNvSpPr>
            <a:spLocks noGrp="1"/>
          </p:cNvSpPr>
          <p:nvPr>
            <p:ph type="subTitle" idx="1"/>
          </p:nvPr>
        </p:nvSpPr>
        <p:spPr>
          <a:xfrm>
            <a:off x="7358804" y="942391"/>
            <a:ext cx="4674576" cy="5469657"/>
          </a:xfrm>
        </p:spPr>
        <p:txBody>
          <a:bodyPr/>
          <a:lstStyle/>
          <a:p>
            <a:pPr algn="l"/>
            <a:endParaRPr lang="en-US" dirty="0"/>
          </a:p>
          <a:p>
            <a:pPr algn="l"/>
            <a:endParaRPr lang="en-US" dirty="0"/>
          </a:p>
          <a:p>
            <a:pPr algn="l"/>
            <a:endParaRPr lang="en-US" dirty="0"/>
          </a:p>
          <a:p>
            <a:pPr algn="l"/>
            <a:r>
              <a:rPr lang="en-US" dirty="0"/>
              <a:t>1) Problem about Medical Record.</a:t>
            </a:r>
          </a:p>
          <a:p>
            <a:pPr algn="l"/>
            <a:r>
              <a:rPr lang="en-US" dirty="0"/>
              <a:t>2) our idea.</a:t>
            </a:r>
          </a:p>
          <a:p>
            <a:pPr algn="l"/>
            <a:r>
              <a:rPr lang="en-US" dirty="0"/>
              <a:t>3) The purpose of the idea.</a:t>
            </a:r>
          </a:p>
          <a:p>
            <a:pPr algn="l"/>
            <a:r>
              <a:rPr lang="en-US" dirty="0"/>
              <a:t>4) Advantages.</a:t>
            </a:r>
          </a:p>
          <a:p>
            <a:pPr algn="l"/>
            <a:r>
              <a:rPr lang="en-US" dirty="0"/>
              <a:t>5) Our 4 Systems.</a:t>
            </a:r>
          </a:p>
          <a:p>
            <a:pPr algn="l"/>
            <a:r>
              <a:rPr lang="en-US" dirty="0"/>
              <a:t>6) Our Website and Mobile App.</a:t>
            </a:r>
          </a:p>
          <a:p>
            <a:pPr algn="l"/>
            <a:r>
              <a:rPr lang="en-US" dirty="0"/>
              <a:t>7) Obstacles we faced.</a:t>
            </a:r>
          </a:p>
          <a:p>
            <a:pPr algn="l"/>
            <a:r>
              <a:rPr lang="en-US" dirty="0"/>
              <a:t>8) Our future plans.</a:t>
            </a:r>
            <a:endParaRPr lang="ar-EG" dirty="0"/>
          </a:p>
          <a:p>
            <a:pPr algn="l"/>
            <a:r>
              <a:rPr lang="en-US" dirty="0"/>
              <a:t>9) Conclusion.</a:t>
            </a:r>
          </a:p>
          <a:p>
            <a:pPr algn="l"/>
            <a:r>
              <a:rPr lang="en-US" dirty="0"/>
              <a:t>10) Project video.</a:t>
            </a:r>
          </a:p>
          <a:p>
            <a:pPr algn="l"/>
            <a:endParaRPr lang="en-US" dirty="0"/>
          </a:p>
        </p:txBody>
      </p:sp>
      <p:pic>
        <p:nvPicPr>
          <p:cNvPr id="8" name="Picture Placeholder 7">
            <a:extLst>
              <a:ext uri="{FF2B5EF4-FFF2-40B4-BE49-F238E27FC236}">
                <a16:creationId xmlns:a16="http://schemas.microsoft.com/office/drawing/2014/main" id="{4AC703E0-76F6-D67E-E369-FD8C1C83A325}"/>
              </a:ext>
            </a:extLst>
          </p:cNvPr>
          <p:cNvPicPr>
            <a:picLocks noGrp="1" noChangeAspect="1"/>
          </p:cNvPicPr>
          <p:nvPr>
            <p:ph type="pic" sz="quarter" idx="10"/>
          </p:nvPr>
        </p:nvPicPr>
        <p:blipFill>
          <a:blip r:embed="rId3"/>
          <a:srcRect l="1289" r="1289"/>
          <a:stretch>
            <a:fillRect/>
          </a:stretch>
        </p:blipFill>
        <p:spPr>
          <a:xfrm>
            <a:off x="921752" y="616115"/>
            <a:ext cx="5260094" cy="5399172"/>
          </a:xfrm>
        </p:spPr>
      </p:pic>
    </p:spTree>
    <p:extLst>
      <p:ext uri="{BB962C8B-B14F-4D97-AF65-F5344CB8AC3E}">
        <p14:creationId xmlns:p14="http://schemas.microsoft.com/office/powerpoint/2010/main" val="2283942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Placeholder 56" descr="A person taking a selfie&#10;&#10;Description automatically generated">
            <a:extLst>
              <a:ext uri="{FF2B5EF4-FFF2-40B4-BE49-F238E27FC236}">
                <a16:creationId xmlns:a16="http://schemas.microsoft.com/office/drawing/2014/main" id="{1E3BBAEA-51D2-3C58-B59C-316C7161FD6B}"/>
              </a:ext>
            </a:extLst>
          </p:cNvPr>
          <p:cNvPicPr>
            <a:picLocks noGrp="1" noChangeAspect="1"/>
          </p:cNvPicPr>
          <p:nvPr>
            <p:ph type="pic" sz="quarter" idx="57"/>
          </p:nvPr>
        </p:nvPicPr>
        <p:blipFill rotWithShape="1">
          <a:blip r:embed="rId3"/>
          <a:srcRect l="-2957" t="-1371" r="2957" b="45195"/>
          <a:stretch/>
        </p:blipFill>
        <p:spPr>
          <a:xfrm>
            <a:off x="4252913" y="4454525"/>
            <a:ext cx="1217612" cy="1216025"/>
          </a:xfrm>
        </p:spPr>
      </p:pic>
      <p:pic>
        <p:nvPicPr>
          <p:cNvPr id="53" name="Picture Placeholder 52" descr="A person wearing a blue head scarf&#10;&#10;Description automatically generated with low confidence">
            <a:extLst>
              <a:ext uri="{FF2B5EF4-FFF2-40B4-BE49-F238E27FC236}">
                <a16:creationId xmlns:a16="http://schemas.microsoft.com/office/drawing/2014/main" id="{456B0FBC-6E89-67C4-EC79-6C3B39972355}"/>
              </a:ext>
            </a:extLst>
          </p:cNvPr>
          <p:cNvPicPr>
            <a:picLocks noGrp="1" noChangeAspect="1"/>
          </p:cNvPicPr>
          <p:nvPr>
            <p:ph type="pic" sz="quarter" idx="56"/>
          </p:nvPr>
        </p:nvPicPr>
        <p:blipFill>
          <a:blip r:embed="rId4"/>
          <a:srcRect/>
          <a:stretch>
            <a:fillRect/>
          </a:stretch>
        </p:blipFill>
        <p:spPr>
          <a:xfrm>
            <a:off x="4352925" y="1331913"/>
            <a:ext cx="1216025" cy="1216025"/>
          </a:xfrm>
        </p:spPr>
      </p:pic>
      <p:pic>
        <p:nvPicPr>
          <p:cNvPr id="49" name="Picture Placeholder 48" descr="A person sitting in a chair&#10;&#10;Description automatically generated with medium confidence">
            <a:extLst>
              <a:ext uri="{FF2B5EF4-FFF2-40B4-BE49-F238E27FC236}">
                <a16:creationId xmlns:a16="http://schemas.microsoft.com/office/drawing/2014/main" id="{322E0423-7D5F-DB70-4D39-29B4352B91D8}"/>
              </a:ext>
            </a:extLst>
          </p:cNvPr>
          <p:cNvPicPr>
            <a:picLocks noGrp="1" noChangeAspect="1"/>
          </p:cNvPicPr>
          <p:nvPr>
            <p:ph type="pic" sz="quarter" idx="55"/>
          </p:nvPr>
        </p:nvPicPr>
        <p:blipFill rotWithShape="1">
          <a:blip r:embed="rId5"/>
          <a:srcRect l="783" r="783"/>
          <a:stretch/>
        </p:blipFill>
        <p:spPr>
          <a:xfrm>
            <a:off x="484188" y="2806700"/>
            <a:ext cx="1196975" cy="1216025"/>
          </a:xfrm>
        </p:spPr>
      </p:pic>
      <p:pic>
        <p:nvPicPr>
          <p:cNvPr id="55" name="Picture Placeholder 54" descr="A picture containing person, sky, human face, outdoor&#10;&#10;Description automatically generated">
            <a:extLst>
              <a:ext uri="{FF2B5EF4-FFF2-40B4-BE49-F238E27FC236}">
                <a16:creationId xmlns:a16="http://schemas.microsoft.com/office/drawing/2014/main" id="{45CF977D-EB42-AE36-FC74-DC989C9D5637}"/>
              </a:ext>
            </a:extLst>
          </p:cNvPr>
          <p:cNvPicPr>
            <a:picLocks noGrp="1" noChangeAspect="1"/>
          </p:cNvPicPr>
          <p:nvPr>
            <p:ph type="pic" sz="quarter" idx="43"/>
          </p:nvPr>
        </p:nvPicPr>
        <p:blipFill>
          <a:blip r:embed="rId6"/>
          <a:srcRect t="11689" b="11689"/>
          <a:stretch>
            <a:fillRect/>
          </a:stretch>
        </p:blipFill>
        <p:spPr>
          <a:xfrm>
            <a:off x="4280714" y="2851419"/>
            <a:ext cx="1189038" cy="1216025"/>
          </a:xfrm>
        </p:spPr>
      </p:pic>
      <p:pic>
        <p:nvPicPr>
          <p:cNvPr id="51" name="Picture Placeholder 50" descr="A person wearing a head scarf&#10;&#10;Description automatically generated with low confidence">
            <a:extLst>
              <a:ext uri="{FF2B5EF4-FFF2-40B4-BE49-F238E27FC236}">
                <a16:creationId xmlns:a16="http://schemas.microsoft.com/office/drawing/2014/main" id="{25CCF898-3CB5-D134-FB16-34A6162D9BA6}"/>
              </a:ext>
            </a:extLst>
          </p:cNvPr>
          <p:cNvPicPr>
            <a:picLocks noGrp="1" noChangeAspect="1"/>
          </p:cNvPicPr>
          <p:nvPr>
            <p:ph type="pic" sz="quarter" idx="42"/>
          </p:nvPr>
        </p:nvPicPr>
        <p:blipFill rotWithShape="1">
          <a:blip r:embed="rId7"/>
          <a:srcRect t="11321" b="22641"/>
          <a:stretch/>
        </p:blipFill>
        <p:spPr>
          <a:xfrm>
            <a:off x="496888" y="4454525"/>
            <a:ext cx="1217612" cy="1260000"/>
          </a:xfrm>
        </p:spPr>
      </p:pic>
      <p:sp>
        <p:nvSpPr>
          <p:cNvPr id="8" name="Text Placeholder 7">
            <a:extLst>
              <a:ext uri="{FF2B5EF4-FFF2-40B4-BE49-F238E27FC236}">
                <a16:creationId xmlns:a16="http://schemas.microsoft.com/office/drawing/2014/main" id="{DCBF9A1F-2246-4F30-A1F8-E17762B859EB}"/>
              </a:ext>
            </a:extLst>
          </p:cNvPr>
          <p:cNvSpPr>
            <a:spLocks noGrp="1"/>
          </p:cNvSpPr>
          <p:nvPr>
            <p:ph type="body" sz="quarter" idx="17"/>
          </p:nvPr>
        </p:nvSpPr>
        <p:spPr>
          <a:xfrm>
            <a:off x="1966801" y="1378443"/>
            <a:ext cx="1700738" cy="656544"/>
          </a:xfrm>
        </p:spPr>
        <p:txBody>
          <a:bodyPr/>
          <a:lstStyle/>
          <a:p>
            <a:r>
              <a:rPr lang="en-US" dirty="0"/>
              <a:t>Ahmed Fayed</a:t>
            </a:r>
          </a:p>
        </p:txBody>
      </p:sp>
      <p:sp>
        <p:nvSpPr>
          <p:cNvPr id="9" name="Text Placeholder 8">
            <a:extLst>
              <a:ext uri="{FF2B5EF4-FFF2-40B4-BE49-F238E27FC236}">
                <a16:creationId xmlns:a16="http://schemas.microsoft.com/office/drawing/2014/main" id="{887397E9-82FC-3476-2F99-86E2A26B3B30}"/>
              </a:ext>
            </a:extLst>
          </p:cNvPr>
          <p:cNvSpPr>
            <a:spLocks noGrp="1"/>
          </p:cNvSpPr>
          <p:nvPr>
            <p:ph type="body" sz="quarter" idx="18"/>
          </p:nvPr>
        </p:nvSpPr>
        <p:spPr>
          <a:xfrm>
            <a:off x="1966801" y="2088389"/>
            <a:ext cx="1572736" cy="355118"/>
          </a:xfrm>
        </p:spPr>
        <p:txBody>
          <a:bodyPr/>
          <a:lstStyle/>
          <a:p>
            <a:r>
              <a:rPr lang="en-US" dirty="0"/>
              <a:t>Team Leader</a:t>
            </a:r>
          </a:p>
        </p:txBody>
      </p:sp>
      <p:sp>
        <p:nvSpPr>
          <p:cNvPr id="10" name="Text Placeholder 9">
            <a:extLst>
              <a:ext uri="{FF2B5EF4-FFF2-40B4-BE49-F238E27FC236}">
                <a16:creationId xmlns:a16="http://schemas.microsoft.com/office/drawing/2014/main" id="{88779CF6-775E-D520-EFB0-96F4D692DE2C}"/>
              </a:ext>
            </a:extLst>
          </p:cNvPr>
          <p:cNvSpPr>
            <a:spLocks noGrp="1"/>
          </p:cNvSpPr>
          <p:nvPr>
            <p:ph type="body" sz="quarter" idx="49"/>
          </p:nvPr>
        </p:nvSpPr>
        <p:spPr>
          <a:xfrm>
            <a:off x="1966801" y="4513137"/>
            <a:ext cx="1572736" cy="656544"/>
          </a:xfrm>
        </p:spPr>
        <p:txBody>
          <a:bodyPr/>
          <a:lstStyle/>
          <a:p>
            <a:r>
              <a:rPr lang="en-US" dirty="0"/>
              <a:t>Rawan Ali</a:t>
            </a:r>
          </a:p>
        </p:txBody>
      </p:sp>
      <p:sp>
        <p:nvSpPr>
          <p:cNvPr id="11" name="Text Placeholder 10">
            <a:extLst>
              <a:ext uri="{FF2B5EF4-FFF2-40B4-BE49-F238E27FC236}">
                <a16:creationId xmlns:a16="http://schemas.microsoft.com/office/drawing/2014/main" id="{E4D5A54F-9E0D-8F9E-958F-9905C8024E01}"/>
              </a:ext>
            </a:extLst>
          </p:cNvPr>
          <p:cNvSpPr>
            <a:spLocks noGrp="1"/>
          </p:cNvSpPr>
          <p:nvPr>
            <p:ph type="body" sz="quarter" idx="50"/>
          </p:nvPr>
        </p:nvSpPr>
        <p:spPr>
          <a:xfrm>
            <a:off x="1966801" y="5239815"/>
            <a:ext cx="1572736" cy="355118"/>
          </a:xfrm>
        </p:spPr>
        <p:txBody>
          <a:bodyPr/>
          <a:lstStyle/>
          <a:p>
            <a:r>
              <a:rPr lang="en-US" dirty="0"/>
              <a:t>Front-end developer</a:t>
            </a:r>
          </a:p>
          <a:p>
            <a:endParaRPr lang="en-US" dirty="0"/>
          </a:p>
        </p:txBody>
      </p:sp>
      <p:sp>
        <p:nvSpPr>
          <p:cNvPr id="12" name="Text Placeholder 11">
            <a:extLst>
              <a:ext uri="{FF2B5EF4-FFF2-40B4-BE49-F238E27FC236}">
                <a16:creationId xmlns:a16="http://schemas.microsoft.com/office/drawing/2014/main" id="{A4F804AF-F3C9-761E-E42F-386EDA603916}"/>
              </a:ext>
            </a:extLst>
          </p:cNvPr>
          <p:cNvSpPr>
            <a:spLocks noGrp="1"/>
          </p:cNvSpPr>
          <p:nvPr>
            <p:ph type="body" sz="quarter" idx="51"/>
          </p:nvPr>
        </p:nvSpPr>
        <p:spPr>
          <a:xfrm>
            <a:off x="5912202" y="2967599"/>
            <a:ext cx="1725255" cy="656544"/>
          </a:xfrm>
        </p:spPr>
        <p:txBody>
          <a:bodyPr/>
          <a:lstStyle/>
          <a:p>
            <a:r>
              <a:rPr lang="en-US" dirty="0" err="1"/>
              <a:t>Yassmin</a:t>
            </a:r>
            <a:r>
              <a:rPr lang="en-US" dirty="0"/>
              <a:t> </a:t>
            </a:r>
            <a:r>
              <a:rPr lang="en-US" dirty="0" err="1"/>
              <a:t>Bahy</a:t>
            </a:r>
            <a:endParaRPr lang="en-US" dirty="0"/>
          </a:p>
        </p:txBody>
      </p:sp>
      <p:sp>
        <p:nvSpPr>
          <p:cNvPr id="13" name="Text Placeholder 12">
            <a:extLst>
              <a:ext uri="{FF2B5EF4-FFF2-40B4-BE49-F238E27FC236}">
                <a16:creationId xmlns:a16="http://schemas.microsoft.com/office/drawing/2014/main" id="{850430DF-78C7-65FB-4539-9ABF05AA07FC}"/>
              </a:ext>
            </a:extLst>
          </p:cNvPr>
          <p:cNvSpPr>
            <a:spLocks noGrp="1"/>
          </p:cNvSpPr>
          <p:nvPr>
            <p:ph type="body" sz="quarter" idx="52"/>
          </p:nvPr>
        </p:nvSpPr>
        <p:spPr>
          <a:xfrm>
            <a:off x="5912203" y="3712326"/>
            <a:ext cx="1725254" cy="627918"/>
          </a:xfrm>
        </p:spPr>
        <p:txBody>
          <a:bodyPr/>
          <a:lstStyle/>
          <a:p>
            <a:r>
              <a:rPr lang="en-US" dirty="0"/>
              <a:t>Mobile developer</a:t>
            </a:r>
          </a:p>
          <a:p>
            <a:r>
              <a:rPr lang="en-US" dirty="0"/>
              <a:t>Front-end developer</a:t>
            </a:r>
          </a:p>
          <a:p>
            <a:endParaRPr lang="en-US" dirty="0"/>
          </a:p>
          <a:p>
            <a:endParaRPr lang="en-US" dirty="0"/>
          </a:p>
        </p:txBody>
      </p:sp>
      <p:sp>
        <p:nvSpPr>
          <p:cNvPr id="14" name="Text Placeholder 13">
            <a:extLst>
              <a:ext uri="{FF2B5EF4-FFF2-40B4-BE49-F238E27FC236}">
                <a16:creationId xmlns:a16="http://schemas.microsoft.com/office/drawing/2014/main" id="{E96BF741-26D6-B3C6-9B58-1CE0094D0B6D}"/>
              </a:ext>
            </a:extLst>
          </p:cNvPr>
          <p:cNvSpPr>
            <a:spLocks noGrp="1"/>
          </p:cNvSpPr>
          <p:nvPr>
            <p:ph type="body" sz="quarter" idx="53"/>
          </p:nvPr>
        </p:nvSpPr>
        <p:spPr>
          <a:xfrm>
            <a:off x="1966801" y="2967599"/>
            <a:ext cx="1871464" cy="656544"/>
          </a:xfrm>
        </p:spPr>
        <p:txBody>
          <a:bodyPr/>
          <a:lstStyle/>
          <a:p>
            <a:r>
              <a:rPr lang="en-US" dirty="0"/>
              <a:t>Ahmed Hassan</a:t>
            </a:r>
          </a:p>
        </p:txBody>
      </p:sp>
      <p:sp>
        <p:nvSpPr>
          <p:cNvPr id="15" name="Text Placeholder 14">
            <a:extLst>
              <a:ext uri="{FF2B5EF4-FFF2-40B4-BE49-F238E27FC236}">
                <a16:creationId xmlns:a16="http://schemas.microsoft.com/office/drawing/2014/main" id="{14D5F3D3-7DBD-11BE-EF05-AD9E75BBBB25}"/>
              </a:ext>
            </a:extLst>
          </p:cNvPr>
          <p:cNvSpPr>
            <a:spLocks noGrp="1"/>
          </p:cNvSpPr>
          <p:nvPr>
            <p:ph type="body" sz="quarter" idx="54"/>
          </p:nvPr>
        </p:nvSpPr>
        <p:spPr>
          <a:xfrm>
            <a:off x="1966801" y="3667897"/>
            <a:ext cx="1572736" cy="355118"/>
          </a:xfrm>
        </p:spPr>
        <p:txBody>
          <a:bodyPr/>
          <a:lstStyle/>
          <a:p>
            <a:r>
              <a:rPr lang="en-US" dirty="0"/>
              <a:t>Front-end developer</a:t>
            </a:r>
          </a:p>
        </p:txBody>
      </p:sp>
      <p:sp>
        <p:nvSpPr>
          <p:cNvPr id="16" name="Text Placeholder 15">
            <a:extLst>
              <a:ext uri="{FF2B5EF4-FFF2-40B4-BE49-F238E27FC236}">
                <a16:creationId xmlns:a16="http://schemas.microsoft.com/office/drawing/2014/main" id="{BC340072-9F7D-2D98-9326-C64D54349C04}"/>
              </a:ext>
            </a:extLst>
          </p:cNvPr>
          <p:cNvSpPr>
            <a:spLocks noGrp="1"/>
          </p:cNvSpPr>
          <p:nvPr>
            <p:ph type="body" sz="quarter" idx="58"/>
          </p:nvPr>
        </p:nvSpPr>
        <p:spPr>
          <a:xfrm>
            <a:off x="5837251" y="1431845"/>
            <a:ext cx="1800207" cy="656544"/>
          </a:xfrm>
        </p:spPr>
        <p:txBody>
          <a:bodyPr/>
          <a:lstStyle/>
          <a:p>
            <a:r>
              <a:rPr lang="en-US" dirty="0"/>
              <a:t>Salma Marey</a:t>
            </a:r>
          </a:p>
        </p:txBody>
      </p:sp>
      <p:sp>
        <p:nvSpPr>
          <p:cNvPr id="17" name="Text Placeholder 16">
            <a:extLst>
              <a:ext uri="{FF2B5EF4-FFF2-40B4-BE49-F238E27FC236}">
                <a16:creationId xmlns:a16="http://schemas.microsoft.com/office/drawing/2014/main" id="{72136439-27B8-3082-065F-33ACF614A1FF}"/>
              </a:ext>
            </a:extLst>
          </p:cNvPr>
          <p:cNvSpPr>
            <a:spLocks noGrp="1"/>
          </p:cNvSpPr>
          <p:nvPr>
            <p:ph type="body" sz="quarter" idx="59"/>
          </p:nvPr>
        </p:nvSpPr>
        <p:spPr>
          <a:xfrm>
            <a:off x="5839768" y="2117698"/>
            <a:ext cx="1684153" cy="355118"/>
          </a:xfrm>
        </p:spPr>
        <p:txBody>
          <a:bodyPr/>
          <a:lstStyle/>
          <a:p>
            <a:r>
              <a:rPr lang="en-US" dirty="0"/>
              <a:t>Mobile developer</a:t>
            </a:r>
          </a:p>
        </p:txBody>
      </p:sp>
      <p:sp>
        <p:nvSpPr>
          <p:cNvPr id="18" name="Text Placeholder 17">
            <a:extLst>
              <a:ext uri="{FF2B5EF4-FFF2-40B4-BE49-F238E27FC236}">
                <a16:creationId xmlns:a16="http://schemas.microsoft.com/office/drawing/2014/main" id="{E5B24CE5-B266-80A5-1D03-D1C4D1ACCA7D}"/>
              </a:ext>
            </a:extLst>
          </p:cNvPr>
          <p:cNvSpPr>
            <a:spLocks noGrp="1"/>
          </p:cNvSpPr>
          <p:nvPr>
            <p:ph type="body" sz="quarter" idx="60"/>
          </p:nvPr>
        </p:nvSpPr>
        <p:spPr>
          <a:xfrm>
            <a:off x="5837251" y="4418010"/>
            <a:ext cx="1684152" cy="656544"/>
          </a:xfrm>
        </p:spPr>
        <p:txBody>
          <a:bodyPr/>
          <a:lstStyle/>
          <a:p>
            <a:r>
              <a:rPr lang="en-US" dirty="0" err="1"/>
              <a:t>Amany</a:t>
            </a:r>
            <a:r>
              <a:rPr lang="en-US" dirty="0"/>
              <a:t> Ali</a:t>
            </a:r>
          </a:p>
        </p:txBody>
      </p:sp>
      <p:sp>
        <p:nvSpPr>
          <p:cNvPr id="19" name="Text Placeholder 18">
            <a:extLst>
              <a:ext uri="{FF2B5EF4-FFF2-40B4-BE49-F238E27FC236}">
                <a16:creationId xmlns:a16="http://schemas.microsoft.com/office/drawing/2014/main" id="{FA8820E1-979C-D8A0-CFB1-AD53863419B1}"/>
              </a:ext>
            </a:extLst>
          </p:cNvPr>
          <p:cNvSpPr>
            <a:spLocks noGrp="1"/>
          </p:cNvSpPr>
          <p:nvPr>
            <p:ph type="body" sz="quarter" idx="61"/>
          </p:nvPr>
        </p:nvSpPr>
        <p:spPr>
          <a:xfrm>
            <a:off x="5837251" y="5135522"/>
            <a:ext cx="1572736" cy="355118"/>
          </a:xfrm>
        </p:spPr>
        <p:txBody>
          <a:bodyPr/>
          <a:lstStyle/>
          <a:p>
            <a:r>
              <a:rPr lang="en-US" dirty="0"/>
              <a:t>Back-end developer</a:t>
            </a:r>
          </a:p>
        </p:txBody>
      </p:sp>
      <p:sp>
        <p:nvSpPr>
          <p:cNvPr id="20" name="Title 19">
            <a:extLst>
              <a:ext uri="{FF2B5EF4-FFF2-40B4-BE49-F238E27FC236}">
                <a16:creationId xmlns:a16="http://schemas.microsoft.com/office/drawing/2014/main" id="{45D2C4B9-AB6E-27E1-88A4-C340C0876C2E}"/>
              </a:ext>
            </a:extLst>
          </p:cNvPr>
          <p:cNvSpPr>
            <a:spLocks noGrp="1"/>
          </p:cNvSpPr>
          <p:nvPr>
            <p:ph type="title"/>
          </p:nvPr>
        </p:nvSpPr>
        <p:spPr/>
        <p:txBody>
          <a:bodyPr/>
          <a:lstStyle/>
          <a:p>
            <a:r>
              <a:rPr lang="en-US" dirty="0"/>
              <a:t>Team Members</a:t>
            </a:r>
          </a:p>
        </p:txBody>
      </p:sp>
      <p:sp>
        <p:nvSpPr>
          <p:cNvPr id="21" name="Slide Number Placeholder 20">
            <a:extLst>
              <a:ext uri="{FF2B5EF4-FFF2-40B4-BE49-F238E27FC236}">
                <a16:creationId xmlns:a16="http://schemas.microsoft.com/office/drawing/2014/main" id="{9F1301CC-EA4A-8A65-07AC-801148FA5675}"/>
              </a:ext>
            </a:extLst>
          </p:cNvPr>
          <p:cNvSpPr>
            <a:spLocks noGrp="1"/>
          </p:cNvSpPr>
          <p:nvPr>
            <p:ph type="sldNum" sz="quarter" idx="63"/>
          </p:nvPr>
        </p:nvSpPr>
        <p:spPr/>
        <p:txBody>
          <a:bodyPr/>
          <a:lstStyle/>
          <a:p>
            <a:fld id="{B67B645E-C5E5-4727-B977-D372A0AA71D9}" type="slidenum">
              <a:rPr lang="en-US" noProof="0" smtClean="0"/>
              <a:pPr/>
              <a:t>20</a:t>
            </a:fld>
            <a:endParaRPr lang="en-US" noProof="0"/>
          </a:p>
        </p:txBody>
      </p:sp>
      <p:sp>
        <p:nvSpPr>
          <p:cNvPr id="24" name="Rectangle 23">
            <a:extLst>
              <a:ext uri="{FF2B5EF4-FFF2-40B4-BE49-F238E27FC236}">
                <a16:creationId xmlns:a16="http://schemas.microsoft.com/office/drawing/2014/main" id="{19D52FF4-9D4A-BC5E-0525-84CE4A8B4D2A}"/>
              </a:ext>
            </a:extLst>
          </p:cNvPr>
          <p:cNvSpPr/>
          <p:nvPr/>
        </p:nvSpPr>
        <p:spPr>
          <a:xfrm>
            <a:off x="10436861" y="6385422"/>
            <a:ext cx="1192696" cy="352847"/>
          </a:xfrm>
          <a:prstGeom prst="rect">
            <a:avLst/>
          </a:prstGeom>
          <a:gradFill flip="none" rotWithShape="1">
            <a:gsLst>
              <a:gs pos="100000">
                <a:schemeClr val="bg1">
                  <a:lumMod val="50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pic>
        <p:nvPicPr>
          <p:cNvPr id="25" name="Picture 24">
            <a:extLst>
              <a:ext uri="{FF2B5EF4-FFF2-40B4-BE49-F238E27FC236}">
                <a16:creationId xmlns:a16="http://schemas.microsoft.com/office/drawing/2014/main" id="{AFF040DC-4433-E27E-09C2-7C4743E2ECD0}"/>
              </a:ext>
            </a:extLst>
          </p:cNvPr>
          <p:cNvPicPr>
            <a:picLocks noChangeAspect="1"/>
          </p:cNvPicPr>
          <p:nvPr/>
        </p:nvPicPr>
        <p:blipFill>
          <a:blip r:embed="rId8"/>
          <a:stretch>
            <a:fillRect/>
          </a:stretch>
        </p:blipFill>
        <p:spPr>
          <a:xfrm>
            <a:off x="8208143" y="1331755"/>
            <a:ext cx="1188823" cy="1219306"/>
          </a:xfrm>
          <a:prstGeom prst="rect">
            <a:avLst/>
          </a:prstGeom>
        </p:spPr>
      </p:pic>
      <p:pic>
        <p:nvPicPr>
          <p:cNvPr id="47" name="Picture Placeholder 46" descr="A person in a black jacket&#10;&#10;Description automatically generated with low confidence">
            <a:extLst>
              <a:ext uri="{FF2B5EF4-FFF2-40B4-BE49-F238E27FC236}">
                <a16:creationId xmlns:a16="http://schemas.microsoft.com/office/drawing/2014/main" id="{D68CE30C-F62F-E066-31A5-8581DD8D2B5B}"/>
              </a:ext>
            </a:extLst>
          </p:cNvPr>
          <p:cNvPicPr>
            <a:picLocks noGrp="1" noChangeAspect="1"/>
          </p:cNvPicPr>
          <p:nvPr>
            <p:ph type="pic" sz="quarter" idx="41"/>
          </p:nvPr>
        </p:nvPicPr>
        <p:blipFill>
          <a:blip r:embed="rId9"/>
          <a:srcRect t="10707" b="10707"/>
          <a:stretch>
            <a:fillRect/>
          </a:stretch>
        </p:blipFill>
        <p:spPr>
          <a:xfrm>
            <a:off x="496602" y="1331755"/>
            <a:ext cx="1217130" cy="1216800"/>
          </a:xfrm>
        </p:spPr>
      </p:pic>
      <p:pic>
        <p:nvPicPr>
          <p:cNvPr id="70" name="Picture Placeholder 52">
            <a:extLst>
              <a:ext uri="{FF2B5EF4-FFF2-40B4-BE49-F238E27FC236}">
                <a16:creationId xmlns:a16="http://schemas.microsoft.com/office/drawing/2014/main" id="{66777456-CFC2-898E-6CD4-6A62BB60D3FF}"/>
              </a:ext>
            </a:extLst>
          </p:cNvPr>
          <p:cNvPicPr>
            <a:picLocks noChangeAspect="1"/>
          </p:cNvPicPr>
          <p:nvPr/>
        </p:nvPicPr>
        <p:blipFill>
          <a:blip r:embed="rId10"/>
          <a:srcRect/>
          <a:stretch/>
        </p:blipFill>
        <p:spPr>
          <a:xfrm>
            <a:off x="8208143" y="1365687"/>
            <a:ext cx="1196975" cy="1182251"/>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cmpd="sng" algn="ctr">
            <a:noFill/>
            <a:prstDash val="solid"/>
            <a:miter lim="800000"/>
          </a:ln>
          <a:effectLst/>
        </p:spPr>
      </p:pic>
      <p:sp>
        <p:nvSpPr>
          <p:cNvPr id="71" name="Text Placeholder 15">
            <a:extLst>
              <a:ext uri="{FF2B5EF4-FFF2-40B4-BE49-F238E27FC236}">
                <a16:creationId xmlns:a16="http://schemas.microsoft.com/office/drawing/2014/main" id="{11AEA902-F7DE-261C-E19F-3FCADFCD4D8B}"/>
              </a:ext>
            </a:extLst>
          </p:cNvPr>
          <p:cNvSpPr txBox="1">
            <a:spLocks/>
          </p:cNvSpPr>
          <p:nvPr/>
        </p:nvSpPr>
        <p:spPr>
          <a:xfrm>
            <a:off x="9595788" y="1461154"/>
            <a:ext cx="2421160" cy="656544"/>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Hossam Mohamed</a:t>
            </a:r>
          </a:p>
        </p:txBody>
      </p:sp>
      <p:sp>
        <p:nvSpPr>
          <p:cNvPr id="72" name="Text Placeholder 16">
            <a:extLst>
              <a:ext uri="{FF2B5EF4-FFF2-40B4-BE49-F238E27FC236}">
                <a16:creationId xmlns:a16="http://schemas.microsoft.com/office/drawing/2014/main" id="{D7E98079-0F78-FBA4-1121-D5DB746DBC1F}"/>
              </a:ext>
            </a:extLst>
          </p:cNvPr>
          <p:cNvSpPr txBox="1">
            <a:spLocks/>
          </p:cNvSpPr>
          <p:nvPr/>
        </p:nvSpPr>
        <p:spPr>
          <a:xfrm>
            <a:off x="9594784" y="2117698"/>
            <a:ext cx="1684153" cy="355118"/>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lumMod val="50000"/>
                    <a:lumOff val="50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Back-end developer</a:t>
            </a:r>
          </a:p>
        </p:txBody>
      </p:sp>
      <p:pic>
        <p:nvPicPr>
          <p:cNvPr id="75" name="Picture Placeholder 56">
            <a:extLst>
              <a:ext uri="{FF2B5EF4-FFF2-40B4-BE49-F238E27FC236}">
                <a16:creationId xmlns:a16="http://schemas.microsoft.com/office/drawing/2014/main" id="{1A8905AE-6645-281E-89F0-E861839D7369}"/>
              </a:ext>
            </a:extLst>
          </p:cNvPr>
          <p:cNvPicPr>
            <a:picLocks noChangeAspect="1"/>
          </p:cNvPicPr>
          <p:nvPr/>
        </p:nvPicPr>
        <p:blipFill rotWithShape="1">
          <a:blip r:embed="rId11"/>
          <a:srcRect t="1151" b="19859"/>
          <a:stretch/>
        </p:blipFill>
        <p:spPr>
          <a:xfrm>
            <a:off x="8208143" y="2887934"/>
            <a:ext cx="1217612" cy="1216025"/>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cmpd="sng" algn="ctr">
            <a:noFill/>
            <a:prstDash val="solid"/>
            <a:miter lim="800000"/>
          </a:ln>
          <a:effectLst/>
        </p:spPr>
      </p:pic>
      <p:sp>
        <p:nvSpPr>
          <p:cNvPr id="76" name="Text Placeholder 17">
            <a:extLst>
              <a:ext uri="{FF2B5EF4-FFF2-40B4-BE49-F238E27FC236}">
                <a16:creationId xmlns:a16="http://schemas.microsoft.com/office/drawing/2014/main" id="{9C2A1239-8584-B980-87CF-B8BFF682196B}"/>
              </a:ext>
            </a:extLst>
          </p:cNvPr>
          <p:cNvSpPr txBox="1">
            <a:spLocks/>
          </p:cNvSpPr>
          <p:nvPr/>
        </p:nvSpPr>
        <p:spPr>
          <a:xfrm>
            <a:off x="9792481" y="2851419"/>
            <a:ext cx="1684152" cy="656544"/>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Hassan </a:t>
            </a:r>
            <a:r>
              <a:rPr lang="en-US" dirty="0" err="1"/>
              <a:t>Zidan</a:t>
            </a:r>
            <a:endParaRPr lang="en-US" dirty="0"/>
          </a:p>
        </p:txBody>
      </p:sp>
      <p:sp>
        <p:nvSpPr>
          <p:cNvPr id="77" name="Text Placeholder 18">
            <a:extLst>
              <a:ext uri="{FF2B5EF4-FFF2-40B4-BE49-F238E27FC236}">
                <a16:creationId xmlns:a16="http://schemas.microsoft.com/office/drawing/2014/main" id="{B341F3EB-D3F8-8C66-751A-4A1AD925276C}"/>
              </a:ext>
            </a:extLst>
          </p:cNvPr>
          <p:cNvSpPr txBox="1">
            <a:spLocks/>
          </p:cNvSpPr>
          <p:nvPr/>
        </p:nvSpPr>
        <p:spPr>
          <a:xfrm>
            <a:off x="9792481" y="3568931"/>
            <a:ext cx="1572736" cy="355118"/>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lumMod val="50000"/>
                    <a:lumOff val="50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Back-end developer</a:t>
            </a:r>
            <a:endParaRPr lang="en-US" dirty="0"/>
          </a:p>
        </p:txBody>
      </p:sp>
      <p:pic>
        <p:nvPicPr>
          <p:cNvPr id="78" name="Picture Placeholder 56">
            <a:extLst>
              <a:ext uri="{FF2B5EF4-FFF2-40B4-BE49-F238E27FC236}">
                <a16:creationId xmlns:a16="http://schemas.microsoft.com/office/drawing/2014/main" id="{AA53B15A-0A5D-7050-E42C-94544CDE0F84}"/>
              </a:ext>
            </a:extLst>
          </p:cNvPr>
          <p:cNvPicPr>
            <a:picLocks noChangeAspect="1"/>
          </p:cNvPicPr>
          <p:nvPr/>
        </p:nvPicPr>
        <p:blipFill rotWithShape="1">
          <a:blip r:embed="rId12"/>
          <a:srcRect t="5281" b="38543"/>
          <a:stretch/>
        </p:blipFill>
        <p:spPr>
          <a:xfrm>
            <a:off x="8147792" y="4376759"/>
            <a:ext cx="1217612" cy="1216025"/>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cmpd="sng" algn="ctr">
            <a:noFill/>
            <a:prstDash val="solid"/>
            <a:miter lim="800000"/>
          </a:ln>
          <a:effectLst/>
        </p:spPr>
      </p:pic>
      <p:sp>
        <p:nvSpPr>
          <p:cNvPr id="79" name="Text Placeholder 17">
            <a:extLst>
              <a:ext uri="{FF2B5EF4-FFF2-40B4-BE49-F238E27FC236}">
                <a16:creationId xmlns:a16="http://schemas.microsoft.com/office/drawing/2014/main" id="{5BA48AB1-06EA-8320-01E4-FCC76E97A606}"/>
              </a:ext>
            </a:extLst>
          </p:cNvPr>
          <p:cNvSpPr txBox="1">
            <a:spLocks/>
          </p:cNvSpPr>
          <p:nvPr/>
        </p:nvSpPr>
        <p:spPr>
          <a:xfrm>
            <a:off x="9732130" y="4340244"/>
            <a:ext cx="2029070" cy="656544"/>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Nadeen Medhat</a:t>
            </a:r>
          </a:p>
        </p:txBody>
      </p:sp>
      <p:sp>
        <p:nvSpPr>
          <p:cNvPr id="80" name="Text Placeholder 18">
            <a:extLst>
              <a:ext uri="{FF2B5EF4-FFF2-40B4-BE49-F238E27FC236}">
                <a16:creationId xmlns:a16="http://schemas.microsoft.com/office/drawing/2014/main" id="{6E568277-0122-0A0F-532A-263F807B912D}"/>
              </a:ext>
            </a:extLst>
          </p:cNvPr>
          <p:cNvSpPr txBox="1">
            <a:spLocks/>
          </p:cNvSpPr>
          <p:nvPr/>
        </p:nvSpPr>
        <p:spPr>
          <a:xfrm>
            <a:off x="9732130" y="5057756"/>
            <a:ext cx="1572736" cy="355118"/>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lumMod val="50000"/>
                    <a:lumOff val="50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Back-end developer</a:t>
            </a:r>
            <a:endParaRPr lang="en-US" dirty="0"/>
          </a:p>
        </p:txBody>
      </p:sp>
    </p:spTree>
    <p:extLst>
      <p:ext uri="{BB962C8B-B14F-4D97-AF65-F5344CB8AC3E}">
        <p14:creationId xmlns:p14="http://schemas.microsoft.com/office/powerpoint/2010/main" val="3855648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DABB1-5E6B-4365-AD9E-DDCE7E972742}"/>
              </a:ext>
            </a:extLst>
          </p:cNvPr>
          <p:cNvSpPr>
            <a:spLocks noGrp="1"/>
          </p:cNvSpPr>
          <p:nvPr>
            <p:ph type="title"/>
          </p:nvPr>
        </p:nvSpPr>
        <p:spPr bwMode="ltGray">
          <a:xfrm>
            <a:off x="6435204" y="872404"/>
            <a:ext cx="4793714" cy="2078699"/>
          </a:xfrm>
        </p:spPr>
        <p:txBody>
          <a:bodyPr/>
          <a:lstStyle/>
          <a:p>
            <a:r>
              <a:rPr lang="en-US" dirty="0"/>
              <a:t>Thank You</a:t>
            </a:r>
          </a:p>
        </p:txBody>
      </p:sp>
      <p:sp>
        <p:nvSpPr>
          <p:cNvPr id="19" name="Slide Number Placeholder 18">
            <a:extLst>
              <a:ext uri="{FF2B5EF4-FFF2-40B4-BE49-F238E27FC236}">
                <a16:creationId xmlns:a16="http://schemas.microsoft.com/office/drawing/2014/main" id="{719DF40F-7D18-4AEB-B04C-9870555D297B}"/>
              </a:ext>
            </a:extLst>
          </p:cNvPr>
          <p:cNvSpPr>
            <a:spLocks noGrp="1"/>
          </p:cNvSpPr>
          <p:nvPr>
            <p:ph type="sldNum" sz="quarter" idx="11"/>
          </p:nvPr>
        </p:nvSpPr>
        <p:spPr/>
        <p:txBody>
          <a:bodyPr/>
          <a:lstStyle/>
          <a:p>
            <a:fld id="{B67B645E-C5E5-4727-B977-D372A0AA71D9}" type="slidenum">
              <a:rPr lang="en-US" smtClean="0"/>
              <a:pPr/>
              <a:t>21</a:t>
            </a:fld>
            <a:endParaRPr lang="en-US" dirty="0"/>
          </a:p>
        </p:txBody>
      </p:sp>
      <p:sp>
        <p:nvSpPr>
          <p:cNvPr id="20" name="Rectangle 19">
            <a:extLst>
              <a:ext uri="{FF2B5EF4-FFF2-40B4-BE49-F238E27FC236}">
                <a16:creationId xmlns:a16="http://schemas.microsoft.com/office/drawing/2014/main" id="{5DB4D13C-7907-761D-1F0F-F7A47F5AEFFA}"/>
              </a:ext>
            </a:extLst>
          </p:cNvPr>
          <p:cNvSpPr/>
          <p:nvPr/>
        </p:nvSpPr>
        <p:spPr>
          <a:xfrm>
            <a:off x="10436861" y="6352998"/>
            <a:ext cx="1192696" cy="352847"/>
          </a:xfrm>
          <a:prstGeom prst="rect">
            <a:avLst/>
          </a:prstGeom>
          <a:gradFill flip="none" rotWithShape="1">
            <a:gsLst>
              <a:gs pos="100000">
                <a:schemeClr val="accent5">
                  <a:lumMod val="7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2" name="TextBox 21">
            <a:extLst>
              <a:ext uri="{FF2B5EF4-FFF2-40B4-BE49-F238E27FC236}">
                <a16:creationId xmlns:a16="http://schemas.microsoft.com/office/drawing/2014/main" id="{90CA7451-546D-A36F-BD29-C0A58220872B}"/>
              </a:ext>
            </a:extLst>
          </p:cNvPr>
          <p:cNvSpPr txBox="1"/>
          <p:nvPr/>
        </p:nvSpPr>
        <p:spPr>
          <a:xfrm>
            <a:off x="7339337" y="3099183"/>
            <a:ext cx="3824266" cy="1754648"/>
          </a:xfrm>
          <a:prstGeom prst="rect">
            <a:avLst/>
          </a:prstGeom>
          <a:noFill/>
        </p:spPr>
        <p:txBody>
          <a:bodyPr wrap="square" rtlCol="0">
            <a:spAutoFit/>
          </a:bodyPr>
          <a:lstStyle/>
          <a:p>
            <a:pPr algn="just">
              <a:lnSpc>
                <a:spcPct val="150000"/>
              </a:lnSpc>
              <a:spcAft>
                <a:spcPts val="800"/>
              </a:spcAft>
            </a:pPr>
            <a:r>
              <a:rPr lang="en-US" sz="1800" dirty="0">
                <a:solidFill>
                  <a:srgbClr val="000000"/>
                </a:solidFill>
                <a:effectLst/>
                <a:latin typeface="Times New Roman" panose="02020603050405020304" pitchFamily="18" charset="0"/>
                <a:ea typeface="DengXian" panose="02010600030101010101" pitchFamily="2" charset="-122"/>
                <a:cs typeface="Arial" panose="020B0604020202020204" pitchFamily="34" charset="0"/>
              </a:rPr>
              <a:t> </a:t>
            </a:r>
          </a:p>
          <a:p>
            <a:pPr algn="ctr">
              <a:lnSpc>
                <a:spcPct val="150000"/>
              </a:lnSpc>
              <a:spcAft>
                <a:spcPts val="800"/>
              </a:spcAft>
            </a:pPr>
            <a:r>
              <a:rPr lang="en-US" sz="2400" b="1" dirty="0">
                <a:solidFill>
                  <a:schemeClr val="bg1"/>
                </a:solidFill>
                <a:effectLst/>
                <a:ea typeface="DengXian" panose="02010600030101010101" pitchFamily="2" charset="-122"/>
                <a:cs typeface="Times New Roman" panose="02020603050405020304" pitchFamily="18" charset="0"/>
              </a:rPr>
              <a:t>Under Supervision of </a:t>
            </a:r>
            <a:endParaRPr lang="en-US" sz="2400" dirty="0">
              <a:solidFill>
                <a:schemeClr val="bg1"/>
              </a:solidFill>
              <a:effectLst/>
              <a:ea typeface="DengXian" panose="02010600030101010101" pitchFamily="2" charset="-122"/>
              <a:cs typeface="Arial" panose="020B0604020202020204" pitchFamily="34" charset="0"/>
            </a:endParaRPr>
          </a:p>
          <a:p>
            <a:pPr algn="ctr">
              <a:lnSpc>
                <a:spcPct val="150000"/>
              </a:lnSpc>
              <a:spcAft>
                <a:spcPts val="800"/>
              </a:spcAft>
            </a:pPr>
            <a:r>
              <a:rPr lang="en-US" sz="2400" b="1" dirty="0">
                <a:solidFill>
                  <a:schemeClr val="bg1"/>
                </a:solidFill>
                <a:effectLst/>
                <a:ea typeface="DengXian" panose="02010600030101010101" pitchFamily="2" charset="-122"/>
                <a:cs typeface="Times New Roman" panose="02020603050405020304" pitchFamily="18" charset="0"/>
              </a:rPr>
              <a:t>Prof. Dr. Amr Abo Hany</a:t>
            </a:r>
            <a:endParaRPr lang="en-US" sz="2400" dirty="0">
              <a:solidFill>
                <a:schemeClr val="bg1"/>
              </a:solidFill>
              <a:effectLst/>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3113318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4615-1F6D-1169-B4A5-F8BCBDDEA3C3}"/>
              </a:ext>
            </a:extLst>
          </p:cNvPr>
          <p:cNvSpPr>
            <a:spLocks noGrp="1"/>
          </p:cNvSpPr>
          <p:nvPr>
            <p:ph type="ctrTitle"/>
          </p:nvPr>
        </p:nvSpPr>
        <p:spPr>
          <a:xfrm>
            <a:off x="1537178" y="2753031"/>
            <a:ext cx="4099187" cy="945225"/>
          </a:xfrm>
        </p:spPr>
        <p:txBody>
          <a:bodyPr/>
          <a:lstStyle/>
          <a:p>
            <a:pPr algn="ctr"/>
            <a:r>
              <a:rPr lang="en-US" dirty="0">
                <a:latin typeface="+mn-lt"/>
              </a:rPr>
              <a:t>problem</a:t>
            </a:r>
          </a:p>
        </p:txBody>
      </p:sp>
      <p:sp>
        <p:nvSpPr>
          <p:cNvPr id="3" name="Subtitle 2">
            <a:extLst>
              <a:ext uri="{FF2B5EF4-FFF2-40B4-BE49-F238E27FC236}">
                <a16:creationId xmlns:a16="http://schemas.microsoft.com/office/drawing/2014/main" id="{34C85A1C-C54A-DEDC-6044-52D1CB1250D4}"/>
              </a:ext>
            </a:extLst>
          </p:cNvPr>
          <p:cNvSpPr>
            <a:spLocks noGrp="1"/>
          </p:cNvSpPr>
          <p:nvPr>
            <p:ph type="subTitle" idx="1"/>
          </p:nvPr>
        </p:nvSpPr>
        <p:spPr>
          <a:xfrm>
            <a:off x="7305368" y="737420"/>
            <a:ext cx="4798142" cy="5641620"/>
          </a:xfrm>
        </p:spPr>
        <p:txBody>
          <a:bodyPr/>
          <a:lstStyle/>
          <a:p>
            <a:pPr algn="l"/>
            <a:endParaRPr lang="en-US" dirty="0"/>
          </a:p>
          <a:p>
            <a:pPr algn="l"/>
            <a:endParaRPr lang="en-US" dirty="0"/>
          </a:p>
          <a:p>
            <a:pPr algn="l"/>
            <a:endParaRPr lang="en-US" dirty="0"/>
          </a:p>
          <a:p>
            <a:pPr algn="l"/>
            <a:r>
              <a:rPr lang="en-US" dirty="0"/>
              <a:t>All doctors face a big problem with their patients, which is the lack of a good diagnosis, and this problem lies in some reasons, such as:</a:t>
            </a:r>
          </a:p>
          <a:p>
            <a:pPr algn="l"/>
            <a:r>
              <a:rPr lang="en-US" dirty="0"/>
              <a:t>1-Not explaining the doctor's medical history well.</a:t>
            </a:r>
          </a:p>
          <a:p>
            <a:pPr algn="l"/>
            <a:r>
              <a:rPr lang="en-US" dirty="0"/>
              <a:t>2-The doctor's lack of knowledge of the patient's chronic diseases.</a:t>
            </a:r>
          </a:p>
          <a:p>
            <a:pPr algn="l"/>
            <a:r>
              <a:rPr lang="en-US" dirty="0"/>
              <a:t>3-Not knowing what medicines were taken before.</a:t>
            </a:r>
          </a:p>
        </p:txBody>
      </p:sp>
    </p:spTree>
    <p:extLst>
      <p:ext uri="{BB962C8B-B14F-4D97-AF65-F5344CB8AC3E}">
        <p14:creationId xmlns:p14="http://schemas.microsoft.com/office/powerpoint/2010/main" val="2431960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0E8F8-CBC6-4A56-A60B-FDBF1E1F1214}"/>
              </a:ext>
            </a:extLst>
          </p:cNvPr>
          <p:cNvSpPr>
            <a:spLocks noGrp="1"/>
          </p:cNvSpPr>
          <p:nvPr>
            <p:ph type="ctrTitle"/>
          </p:nvPr>
        </p:nvSpPr>
        <p:spPr bwMode="gray">
          <a:xfrm>
            <a:off x="280069" y="2928536"/>
            <a:ext cx="4099187" cy="781827"/>
          </a:xfrm>
        </p:spPr>
        <p:txBody>
          <a:bodyPr/>
          <a:lstStyle/>
          <a:p>
            <a:pPr algn="ctr"/>
            <a:r>
              <a:rPr lang="en-US" dirty="0">
                <a:latin typeface="+mn-lt"/>
              </a:rPr>
              <a:t>Idea</a:t>
            </a:r>
          </a:p>
        </p:txBody>
      </p:sp>
      <p:sp>
        <p:nvSpPr>
          <p:cNvPr id="3" name="Subtitle 2">
            <a:extLst>
              <a:ext uri="{FF2B5EF4-FFF2-40B4-BE49-F238E27FC236}">
                <a16:creationId xmlns:a16="http://schemas.microsoft.com/office/drawing/2014/main" id="{72258620-D380-473B-A288-E14928A16BDB}"/>
              </a:ext>
            </a:extLst>
          </p:cNvPr>
          <p:cNvSpPr>
            <a:spLocks noGrp="1"/>
          </p:cNvSpPr>
          <p:nvPr>
            <p:ph type="subTitle" idx="1"/>
          </p:nvPr>
        </p:nvSpPr>
        <p:spPr bwMode="gray">
          <a:xfrm>
            <a:off x="6387824" y="2224725"/>
            <a:ext cx="5524107" cy="5647803"/>
          </a:xfrm>
        </p:spPr>
        <p:txBody>
          <a:bodyPr/>
          <a:lstStyle/>
          <a:p>
            <a:pPr algn="l"/>
            <a:r>
              <a:rPr lang="en-US" b="0" dirty="0">
                <a:effectLst/>
                <a:ea typeface="DengXian" panose="02010600030101010101" pitchFamily="2" charset="-122"/>
                <a:cs typeface="Arial" panose="020B0604020202020204" pitchFamily="34" charset="0"/>
              </a:rPr>
              <a:t>The idea is (a unified medical record) that aims to make it easy for the patient and the doctor to have all the information in one place and a reliable place from it as there are many doctors who find it difficult to diagnose, and sometimes they make a wrong diagnosis because there is not enough information about the patient’s previous condition and medicines.</a:t>
            </a:r>
            <a:endParaRPr lang="en-US" sz="2400" b="0" dirty="0"/>
          </a:p>
        </p:txBody>
      </p:sp>
    </p:spTree>
    <p:extLst>
      <p:ext uri="{BB962C8B-B14F-4D97-AF65-F5344CB8AC3E}">
        <p14:creationId xmlns:p14="http://schemas.microsoft.com/office/powerpoint/2010/main" val="306933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gray">
          <a:xfrm>
            <a:off x="7672550" y="3367459"/>
            <a:ext cx="3863221" cy="720000"/>
          </a:xfrm>
        </p:spPr>
        <p:txBody>
          <a:bodyPr/>
          <a:lstStyle/>
          <a:p>
            <a:pPr algn="l"/>
            <a:r>
              <a:rPr lang="en-US" dirty="0"/>
              <a:t>Hence,</a:t>
            </a:r>
          </a:p>
        </p:txBody>
      </p:sp>
      <p:sp>
        <p:nvSpPr>
          <p:cNvPr id="4" name="Subtitle 3">
            <a:extLst>
              <a:ext uri="{FF2B5EF4-FFF2-40B4-BE49-F238E27FC236}">
                <a16:creationId xmlns:a16="http://schemas.microsoft.com/office/drawing/2014/main" id="{8E41F722-BA6E-4DCA-864E-876ECDFB5336}"/>
              </a:ext>
            </a:extLst>
          </p:cNvPr>
          <p:cNvSpPr>
            <a:spLocks noGrp="1"/>
          </p:cNvSpPr>
          <p:nvPr>
            <p:ph type="subTitle" idx="1"/>
          </p:nvPr>
        </p:nvSpPr>
        <p:spPr bwMode="gray">
          <a:xfrm>
            <a:off x="7672550" y="4297645"/>
            <a:ext cx="4087450" cy="1415429"/>
          </a:xfrm>
        </p:spPr>
        <p:txBody>
          <a:bodyPr/>
          <a:lstStyle/>
          <a:p>
            <a:pPr algn="l"/>
            <a:r>
              <a:rPr lang="en-US" dirty="0"/>
              <a:t>We are able to link all the patient's places to make it easier for any doctor to know the previous medical history of any patient</a:t>
            </a:r>
            <a:endParaRPr lang="en-US" noProof="1"/>
          </a:p>
        </p:txBody>
      </p:sp>
      <p:sp>
        <p:nvSpPr>
          <p:cNvPr id="6" name="Content Placeholder 5">
            <a:extLst>
              <a:ext uri="{FF2B5EF4-FFF2-40B4-BE49-F238E27FC236}">
                <a16:creationId xmlns:a16="http://schemas.microsoft.com/office/drawing/2014/main" id="{03161DAB-3A3E-48FC-9143-482C63BB1C02}"/>
              </a:ext>
            </a:extLst>
          </p:cNvPr>
          <p:cNvSpPr>
            <a:spLocks noGrp="1"/>
          </p:cNvSpPr>
          <p:nvPr>
            <p:ph idx="13"/>
          </p:nvPr>
        </p:nvSpPr>
        <p:spPr>
          <a:xfrm>
            <a:off x="19256" y="363028"/>
            <a:ext cx="4545353" cy="6298939"/>
          </a:xfrm>
        </p:spPr>
        <p:txBody>
          <a:bodyPr/>
          <a:lstStyle/>
          <a:p>
            <a:r>
              <a:rPr lang="en-US" sz="1800" b="0" dirty="0">
                <a:effectLst/>
                <a:ea typeface="DengXian" panose="02010600030101010101" pitchFamily="2" charset="-122"/>
                <a:cs typeface="Arial" panose="020B0604020202020204" pitchFamily="34" charset="0"/>
              </a:rPr>
              <a:t>The purpose of the system is to make it easier for the doctor and the patient to understand the patient’s previous and current health status and the medicines that’s taken once in a person’s life, as it is difficult for the patient to mention the matter to the doctor because he does not know the name of this medicine. One of our reasons for making this system is to rectify this error in order to preserve the patient's life.</a:t>
            </a:r>
            <a:endParaRPr lang="ar-EG" sz="1800" b="0" dirty="0">
              <a:effectLst/>
              <a:ea typeface="DengXian" panose="02010600030101010101" pitchFamily="2" charset="-122"/>
              <a:cs typeface="Arial" panose="020B0604020202020204" pitchFamily="34" charset="0"/>
            </a:endParaRPr>
          </a:p>
          <a:p>
            <a:endParaRPr lang="ar-EG" noProof="1">
              <a:ea typeface="DengXian" panose="02010600030101010101" pitchFamily="2" charset="-122"/>
              <a:cs typeface="Arial" panose="020B0604020202020204" pitchFamily="34" charset="0"/>
            </a:endParaRPr>
          </a:p>
          <a:p>
            <a:endParaRPr lang="ar-EG" noProof="1">
              <a:ea typeface="DengXian" panose="02010600030101010101" pitchFamily="2" charset="-122"/>
              <a:cs typeface="Arial" panose="020B0604020202020204" pitchFamily="34" charset="0"/>
            </a:endParaRPr>
          </a:p>
          <a:p>
            <a:endParaRPr lang="ar-EG" noProof="1">
              <a:ea typeface="DengXian" panose="02010600030101010101" pitchFamily="2" charset="-122"/>
              <a:cs typeface="Arial" panose="020B0604020202020204" pitchFamily="34" charset="0"/>
            </a:endParaRPr>
          </a:p>
          <a:p>
            <a:pPr marL="0" indent="0">
              <a:buNone/>
            </a:pPr>
            <a:endParaRPr lang="ar-EG" noProof="1">
              <a:ea typeface="DengXian" panose="02010600030101010101" pitchFamily="2" charset="-122"/>
              <a:cs typeface="Arial" panose="020B0604020202020204" pitchFamily="34" charset="0"/>
            </a:endParaRPr>
          </a:p>
          <a:p>
            <a:r>
              <a:rPr lang="en-US" noProof="1"/>
              <a:t>All that the patient has to do is save his identification card to make it easier for every doctor to know everything related to his medical history.</a:t>
            </a:r>
          </a:p>
        </p:txBody>
      </p:sp>
      <p:sp>
        <p:nvSpPr>
          <p:cNvPr id="25" name="Slide Number Placeholder 24">
            <a:extLst>
              <a:ext uri="{FF2B5EF4-FFF2-40B4-BE49-F238E27FC236}">
                <a16:creationId xmlns:a16="http://schemas.microsoft.com/office/drawing/2014/main" id="{247BA36B-90FB-47C0-BAF0-6F1E2FA5C763}"/>
              </a:ext>
            </a:extLst>
          </p:cNvPr>
          <p:cNvSpPr>
            <a:spLocks noGrp="1"/>
          </p:cNvSpPr>
          <p:nvPr>
            <p:ph type="sldNum" sz="quarter" idx="15"/>
          </p:nvPr>
        </p:nvSpPr>
        <p:spPr/>
        <p:txBody>
          <a:bodyPr/>
          <a:lstStyle/>
          <a:p>
            <a:fld id="{B67B645E-C5E5-4727-B977-D372A0AA71D9}" type="slidenum">
              <a:rPr lang="en-US" smtClean="0"/>
              <a:pPr/>
              <a:t>5</a:t>
            </a:fld>
            <a:endParaRPr lang="en-US" dirty="0"/>
          </a:p>
        </p:txBody>
      </p:sp>
      <p:sp>
        <p:nvSpPr>
          <p:cNvPr id="13" name="Rectangle 12">
            <a:extLst>
              <a:ext uri="{FF2B5EF4-FFF2-40B4-BE49-F238E27FC236}">
                <a16:creationId xmlns:a16="http://schemas.microsoft.com/office/drawing/2014/main" id="{72F1D1B1-3752-1247-7016-599C783D7824}"/>
              </a:ext>
            </a:extLst>
          </p:cNvPr>
          <p:cNvSpPr/>
          <p:nvPr/>
        </p:nvSpPr>
        <p:spPr>
          <a:xfrm>
            <a:off x="10436861" y="6352998"/>
            <a:ext cx="1192696" cy="352847"/>
          </a:xfrm>
          <a:prstGeom prst="rect">
            <a:avLst/>
          </a:prstGeom>
          <a:gradFill flip="none" rotWithShape="1">
            <a:gsLst>
              <a:gs pos="100000">
                <a:schemeClr val="accent5">
                  <a:lumMod val="7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pic>
        <p:nvPicPr>
          <p:cNvPr id="8" name="Picture Placeholder 7" descr="A picture containing design&#10;&#10;Description automatically generated with medium confidence">
            <a:extLst>
              <a:ext uri="{FF2B5EF4-FFF2-40B4-BE49-F238E27FC236}">
                <a16:creationId xmlns:a16="http://schemas.microsoft.com/office/drawing/2014/main" id="{659D2AA9-4B71-D2FC-EB79-BAACF34F80AE}"/>
              </a:ext>
            </a:extLst>
          </p:cNvPr>
          <p:cNvPicPr>
            <a:picLocks noGrp="1" noChangeAspect="1"/>
          </p:cNvPicPr>
          <p:nvPr>
            <p:ph type="pic" sz="quarter" idx="10"/>
          </p:nvPr>
        </p:nvPicPr>
        <p:blipFill>
          <a:blip r:embed="rId3"/>
          <a:srcRect l="1138" r="1138"/>
          <a:stretch>
            <a:fillRect/>
          </a:stretch>
        </p:blipFill>
        <p:spPr/>
      </p:pic>
    </p:spTree>
    <p:extLst>
      <p:ext uri="{BB962C8B-B14F-4D97-AF65-F5344CB8AC3E}">
        <p14:creationId xmlns:p14="http://schemas.microsoft.com/office/powerpoint/2010/main" val="2122728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44D90-304D-92F1-FF1D-4715FA3C59FF}"/>
              </a:ext>
            </a:extLst>
          </p:cNvPr>
          <p:cNvSpPr>
            <a:spLocks noGrp="1"/>
          </p:cNvSpPr>
          <p:nvPr>
            <p:ph type="title"/>
          </p:nvPr>
        </p:nvSpPr>
        <p:spPr>
          <a:xfrm>
            <a:off x="1119820" y="2037382"/>
            <a:ext cx="4793714" cy="2078699"/>
          </a:xfrm>
        </p:spPr>
        <p:txBody>
          <a:bodyPr/>
          <a:lstStyle/>
          <a:p>
            <a:r>
              <a:rPr lang="en-US" dirty="0"/>
              <a:t>Advantages:</a:t>
            </a:r>
            <a:br>
              <a:rPr lang="en-US" dirty="0"/>
            </a:br>
            <a:endParaRPr lang="en-US" dirty="0"/>
          </a:p>
        </p:txBody>
      </p:sp>
      <p:sp>
        <p:nvSpPr>
          <p:cNvPr id="3" name="Text Placeholder 2">
            <a:extLst>
              <a:ext uri="{FF2B5EF4-FFF2-40B4-BE49-F238E27FC236}">
                <a16:creationId xmlns:a16="http://schemas.microsoft.com/office/drawing/2014/main" id="{12CC8C5D-08B4-2C10-B400-7C75CE5873EF}"/>
              </a:ext>
            </a:extLst>
          </p:cNvPr>
          <p:cNvSpPr>
            <a:spLocks noGrp="1"/>
          </p:cNvSpPr>
          <p:nvPr>
            <p:ph type="body" idx="1"/>
          </p:nvPr>
        </p:nvSpPr>
        <p:spPr>
          <a:xfrm>
            <a:off x="7169430" y="1029045"/>
            <a:ext cx="5022570" cy="5356377"/>
          </a:xfrm>
        </p:spPr>
        <p:txBody>
          <a:bodyPr/>
          <a:lstStyle/>
          <a:p>
            <a:r>
              <a:rPr lang="en-US" dirty="0"/>
              <a:t>1-make it is easier for the doctor and the patient to understand the patient’s previous and current health status.</a:t>
            </a:r>
          </a:p>
          <a:p>
            <a:endParaRPr lang="en-US" dirty="0"/>
          </a:p>
          <a:p>
            <a:r>
              <a:rPr lang="en-US" dirty="0"/>
              <a:t>2-it saves time and effort for the patient to register on the application.</a:t>
            </a:r>
          </a:p>
          <a:p>
            <a:endParaRPr lang="en-US" dirty="0"/>
          </a:p>
          <a:p>
            <a:r>
              <a:rPr lang="en-US" dirty="0"/>
              <a:t>3-it is easy for the patient and the doctor to have all the information in one place and a reliable place from it.</a:t>
            </a:r>
          </a:p>
          <a:p>
            <a:endParaRPr lang="en-US" dirty="0"/>
          </a:p>
          <a:p>
            <a:r>
              <a:rPr lang="en-US" dirty="0"/>
              <a:t>4-As for the doctors they have the right to change the appointments or see them, and they have the medical record of the patient when needed.</a:t>
            </a:r>
          </a:p>
        </p:txBody>
      </p:sp>
      <p:sp>
        <p:nvSpPr>
          <p:cNvPr id="4" name="Slide Number Placeholder 3">
            <a:extLst>
              <a:ext uri="{FF2B5EF4-FFF2-40B4-BE49-F238E27FC236}">
                <a16:creationId xmlns:a16="http://schemas.microsoft.com/office/drawing/2014/main" id="{BE2DA8CA-7615-7006-8A4D-16C61FA12D7C}"/>
              </a:ext>
            </a:extLst>
          </p:cNvPr>
          <p:cNvSpPr>
            <a:spLocks noGrp="1"/>
          </p:cNvSpPr>
          <p:nvPr>
            <p:ph type="sldNum" sz="quarter" idx="11"/>
          </p:nvPr>
        </p:nvSpPr>
        <p:spPr/>
        <p:txBody>
          <a:bodyPr/>
          <a:lstStyle/>
          <a:p>
            <a:pPr algn="ctr"/>
            <a:fld id="{B67B645E-C5E5-4727-B977-D372A0AA71D9}" type="slidenum">
              <a:rPr lang="en-US" noProof="0" smtClean="0"/>
              <a:pPr algn="ctr"/>
              <a:t>6</a:t>
            </a:fld>
            <a:endParaRPr lang="en-US" noProof="0"/>
          </a:p>
        </p:txBody>
      </p:sp>
      <p:sp>
        <p:nvSpPr>
          <p:cNvPr id="5" name="Rectangle 4">
            <a:extLst>
              <a:ext uri="{FF2B5EF4-FFF2-40B4-BE49-F238E27FC236}">
                <a16:creationId xmlns:a16="http://schemas.microsoft.com/office/drawing/2014/main" id="{2C10217D-2568-1B4B-6CD7-92AB5C4EED3A}"/>
              </a:ext>
            </a:extLst>
          </p:cNvPr>
          <p:cNvSpPr/>
          <p:nvPr/>
        </p:nvSpPr>
        <p:spPr>
          <a:xfrm>
            <a:off x="10436861" y="6351028"/>
            <a:ext cx="1192696" cy="352847"/>
          </a:xfrm>
          <a:prstGeom prst="rect">
            <a:avLst/>
          </a:prstGeom>
          <a:gradFill flip="none" rotWithShape="1">
            <a:gsLst>
              <a:gs pos="100000">
                <a:schemeClr val="accent5">
                  <a:lumMod val="7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2951732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D4394E-B587-4CD9-96D1-650A82CA0197}"/>
              </a:ext>
            </a:extLst>
          </p:cNvPr>
          <p:cNvSpPr>
            <a:spLocks noGrp="1"/>
          </p:cNvSpPr>
          <p:nvPr>
            <p:ph type="ctrTitle"/>
          </p:nvPr>
        </p:nvSpPr>
        <p:spPr bwMode="gray">
          <a:xfrm>
            <a:off x="7383634" y="2733641"/>
            <a:ext cx="4808366" cy="1568156"/>
          </a:xfrm>
        </p:spPr>
        <p:txBody>
          <a:bodyPr/>
          <a:lstStyle/>
          <a:p>
            <a:pPr algn="ctr"/>
            <a:r>
              <a:rPr lang="en-US" dirty="0"/>
              <a:t>Project includes 4 systems</a:t>
            </a:r>
          </a:p>
        </p:txBody>
      </p:sp>
      <p:sp>
        <p:nvSpPr>
          <p:cNvPr id="6" name="Text Placeholder 5">
            <a:extLst>
              <a:ext uri="{FF2B5EF4-FFF2-40B4-BE49-F238E27FC236}">
                <a16:creationId xmlns:a16="http://schemas.microsoft.com/office/drawing/2014/main" id="{84D1680A-25DD-42DD-B066-2294665CF235}"/>
              </a:ext>
            </a:extLst>
          </p:cNvPr>
          <p:cNvSpPr>
            <a:spLocks noGrp="1"/>
          </p:cNvSpPr>
          <p:nvPr>
            <p:ph type="body" sz="quarter" idx="17"/>
          </p:nvPr>
        </p:nvSpPr>
        <p:spPr>
          <a:xfrm>
            <a:off x="1422797" y="2164904"/>
            <a:ext cx="1827066" cy="252000"/>
          </a:xfrm>
        </p:spPr>
        <p:txBody>
          <a:bodyPr/>
          <a:lstStyle/>
          <a:p>
            <a:r>
              <a:rPr lang="en-US" dirty="0"/>
              <a:t>Hospital Reception</a:t>
            </a:r>
          </a:p>
        </p:txBody>
      </p:sp>
      <p:sp>
        <p:nvSpPr>
          <p:cNvPr id="8" name="Text Placeholder 7">
            <a:extLst>
              <a:ext uri="{FF2B5EF4-FFF2-40B4-BE49-F238E27FC236}">
                <a16:creationId xmlns:a16="http://schemas.microsoft.com/office/drawing/2014/main" id="{4F157E51-898F-41B4-8235-6C34BBCD749E}"/>
              </a:ext>
            </a:extLst>
          </p:cNvPr>
          <p:cNvSpPr>
            <a:spLocks noGrp="1"/>
          </p:cNvSpPr>
          <p:nvPr>
            <p:ph type="body" sz="quarter" idx="33"/>
          </p:nvPr>
        </p:nvSpPr>
        <p:spPr>
          <a:xfrm>
            <a:off x="3680512" y="5419633"/>
            <a:ext cx="1620000" cy="252000"/>
          </a:xfrm>
        </p:spPr>
        <p:txBody>
          <a:bodyPr/>
          <a:lstStyle/>
          <a:p>
            <a:r>
              <a:rPr lang="en-US" dirty="0"/>
              <a:t>Clinics</a:t>
            </a:r>
          </a:p>
        </p:txBody>
      </p:sp>
      <p:sp>
        <p:nvSpPr>
          <p:cNvPr id="9" name="Text Placeholder 8">
            <a:extLst>
              <a:ext uri="{FF2B5EF4-FFF2-40B4-BE49-F238E27FC236}">
                <a16:creationId xmlns:a16="http://schemas.microsoft.com/office/drawing/2014/main" id="{8724B20D-50EC-427F-9E2C-81625A7AC444}"/>
              </a:ext>
            </a:extLst>
          </p:cNvPr>
          <p:cNvSpPr>
            <a:spLocks noGrp="1"/>
          </p:cNvSpPr>
          <p:nvPr>
            <p:ph type="body" sz="quarter" idx="34"/>
          </p:nvPr>
        </p:nvSpPr>
        <p:spPr>
          <a:xfrm>
            <a:off x="3680512" y="5818540"/>
            <a:ext cx="1819297" cy="705182"/>
          </a:xfrm>
        </p:spPr>
        <p:txBody>
          <a:bodyPr/>
          <a:lstStyle/>
          <a:p>
            <a:pPr rtl="1"/>
            <a:r>
              <a:rPr lang="en-US" dirty="0"/>
              <a:t>Eye Clinic, </a:t>
            </a:r>
            <a:r>
              <a:rPr lang="en-US" noProof="1"/>
              <a:t>Dental Clinic</a:t>
            </a:r>
          </a:p>
          <a:p>
            <a:endParaRPr lang="en-US" dirty="0"/>
          </a:p>
        </p:txBody>
      </p:sp>
      <p:sp>
        <p:nvSpPr>
          <p:cNvPr id="12" name="Text Placeholder 11">
            <a:extLst>
              <a:ext uri="{FF2B5EF4-FFF2-40B4-BE49-F238E27FC236}">
                <a16:creationId xmlns:a16="http://schemas.microsoft.com/office/drawing/2014/main" id="{6FDE267D-5AD5-4C76-A976-43EDB64DB1F3}"/>
              </a:ext>
            </a:extLst>
          </p:cNvPr>
          <p:cNvSpPr>
            <a:spLocks noGrp="1"/>
          </p:cNvSpPr>
          <p:nvPr>
            <p:ph type="body" sz="quarter" idx="45"/>
          </p:nvPr>
        </p:nvSpPr>
        <p:spPr>
          <a:xfrm>
            <a:off x="3680512" y="2207868"/>
            <a:ext cx="1620000" cy="252000"/>
          </a:xfrm>
        </p:spPr>
        <p:txBody>
          <a:bodyPr/>
          <a:lstStyle/>
          <a:p>
            <a:r>
              <a:rPr lang="en-US" sz="1800" dirty="0">
                <a:effectLst/>
                <a:ea typeface="DengXian" panose="02010600030101010101" pitchFamily="2" charset="-122"/>
                <a:cs typeface="Arial" panose="020B0604020202020204" pitchFamily="34" charset="0"/>
              </a:rPr>
              <a:t>laboratory</a:t>
            </a:r>
            <a:endParaRPr lang="en-US" dirty="0"/>
          </a:p>
        </p:txBody>
      </p:sp>
      <p:sp>
        <p:nvSpPr>
          <p:cNvPr id="14" name="Text Placeholder 13">
            <a:extLst>
              <a:ext uri="{FF2B5EF4-FFF2-40B4-BE49-F238E27FC236}">
                <a16:creationId xmlns:a16="http://schemas.microsoft.com/office/drawing/2014/main" id="{ADDC6D72-DCF6-41AE-B39D-609AE438F22B}"/>
              </a:ext>
            </a:extLst>
          </p:cNvPr>
          <p:cNvSpPr>
            <a:spLocks noGrp="1"/>
          </p:cNvSpPr>
          <p:nvPr>
            <p:ph type="body" sz="quarter" idx="47"/>
          </p:nvPr>
        </p:nvSpPr>
        <p:spPr>
          <a:xfrm>
            <a:off x="1526330" y="5300992"/>
            <a:ext cx="1620000" cy="252000"/>
          </a:xfrm>
        </p:spPr>
        <p:txBody>
          <a:bodyPr/>
          <a:lstStyle/>
          <a:p>
            <a:r>
              <a:rPr lang="en-US" sz="1800" dirty="0">
                <a:effectLst/>
                <a:latin typeface="Calibri" panose="020F0502020204030204" pitchFamily="34" charset="0"/>
                <a:ea typeface="Calibri" panose="020F0502020204030204" pitchFamily="34" charset="0"/>
                <a:cs typeface="Calibri" panose="020F0502020204030204" pitchFamily="34" charset="0"/>
              </a:rPr>
              <a:t>pharmacy</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53" name="Slide Number Placeholder 52">
            <a:extLst>
              <a:ext uri="{FF2B5EF4-FFF2-40B4-BE49-F238E27FC236}">
                <a16:creationId xmlns:a16="http://schemas.microsoft.com/office/drawing/2014/main" id="{474644FF-FECF-47C3-A483-0F4796C05187}"/>
              </a:ext>
            </a:extLst>
          </p:cNvPr>
          <p:cNvSpPr>
            <a:spLocks noGrp="1"/>
          </p:cNvSpPr>
          <p:nvPr>
            <p:ph type="sldNum" sz="quarter" idx="56"/>
          </p:nvPr>
        </p:nvSpPr>
        <p:spPr/>
        <p:txBody>
          <a:bodyPr/>
          <a:lstStyle/>
          <a:p>
            <a:fld id="{B67B645E-C5E5-4727-B977-D372A0AA71D9}" type="slidenum">
              <a:rPr lang="en-US" smtClean="0"/>
              <a:pPr/>
              <a:t>7</a:t>
            </a:fld>
            <a:endParaRPr lang="en-US" dirty="0"/>
          </a:p>
        </p:txBody>
      </p:sp>
      <p:pic>
        <p:nvPicPr>
          <p:cNvPr id="17" name="Picture Placeholder 16" descr="A group of people wearing face masks&#10;&#10;Description automatically generated with medium confidence">
            <a:extLst>
              <a:ext uri="{FF2B5EF4-FFF2-40B4-BE49-F238E27FC236}">
                <a16:creationId xmlns:a16="http://schemas.microsoft.com/office/drawing/2014/main" id="{70C2A758-92DC-8478-FD0A-9198D7F1E687}"/>
              </a:ext>
            </a:extLst>
          </p:cNvPr>
          <p:cNvPicPr>
            <a:picLocks noGrp="1" noChangeAspect="1"/>
          </p:cNvPicPr>
          <p:nvPr>
            <p:ph type="pic" sz="quarter" idx="51"/>
          </p:nvPr>
        </p:nvPicPr>
        <p:blipFill>
          <a:blip r:embed="rId3"/>
          <a:srcRect l="16581" r="16581"/>
          <a:stretch>
            <a:fillRect/>
          </a:stretch>
        </p:blipFill>
        <p:spPr>
          <a:xfrm>
            <a:off x="1677971" y="701872"/>
            <a:ext cx="1300899" cy="1192916"/>
          </a:xfrm>
          <a:prstGeom prst="ellipse">
            <a:avLst/>
          </a:prstGeom>
          <a:ln>
            <a:noFill/>
          </a:ln>
          <a:effectLst>
            <a:softEdge rad="112500"/>
          </a:effectLst>
        </p:spPr>
      </p:pic>
      <p:pic>
        <p:nvPicPr>
          <p:cNvPr id="25" name="Picture Placeholder 24">
            <a:extLst>
              <a:ext uri="{FF2B5EF4-FFF2-40B4-BE49-F238E27FC236}">
                <a16:creationId xmlns:a16="http://schemas.microsoft.com/office/drawing/2014/main" id="{9619967D-BD0F-C749-189B-2AF21D6CC87A}"/>
              </a:ext>
            </a:extLst>
          </p:cNvPr>
          <p:cNvPicPr>
            <a:picLocks noGrp="1" noChangeAspect="1"/>
          </p:cNvPicPr>
          <p:nvPr>
            <p:ph type="pic" sz="quarter" idx="53"/>
          </p:nvPr>
        </p:nvPicPr>
        <p:blipFill>
          <a:blip r:embed="rId4"/>
          <a:srcRect l="7471" r="7471"/>
          <a:stretch/>
        </p:blipFill>
        <p:spPr>
          <a:xfrm>
            <a:off x="3703346" y="527497"/>
            <a:ext cx="1574332" cy="1541666"/>
          </a:xfrm>
          <a:prstGeom prst="ellipse">
            <a:avLst/>
          </a:prstGeom>
          <a:ln>
            <a:noFill/>
          </a:ln>
          <a:effectLst>
            <a:softEdge rad="112500"/>
          </a:effectLst>
        </p:spPr>
      </p:pic>
      <p:pic>
        <p:nvPicPr>
          <p:cNvPr id="41" name="Picture Placeholder 40" descr="A picture containing plastic, drug, turquoise, medicine&#10;&#10;Description automatically generated">
            <a:extLst>
              <a:ext uri="{FF2B5EF4-FFF2-40B4-BE49-F238E27FC236}">
                <a16:creationId xmlns:a16="http://schemas.microsoft.com/office/drawing/2014/main" id="{F8FD6B3C-1278-10E1-52EA-29C845D0393E}"/>
              </a:ext>
            </a:extLst>
          </p:cNvPr>
          <p:cNvPicPr>
            <a:picLocks noGrp="1" noChangeAspect="1"/>
          </p:cNvPicPr>
          <p:nvPr>
            <p:ph type="pic" sz="quarter" idx="54"/>
          </p:nvPr>
        </p:nvPicPr>
        <p:blipFill>
          <a:blip r:embed="rId5"/>
          <a:srcRect l="16667" r="16667"/>
          <a:stretch>
            <a:fillRect/>
          </a:stretch>
        </p:blipFill>
        <p:spPr>
          <a:xfrm>
            <a:off x="1592279" y="3509889"/>
            <a:ext cx="1488102" cy="1568155"/>
          </a:xfrm>
          <a:prstGeom prst="ellipse">
            <a:avLst/>
          </a:prstGeom>
          <a:ln>
            <a:noFill/>
          </a:ln>
          <a:effectLst>
            <a:softEdge rad="112500"/>
          </a:effectLst>
        </p:spPr>
      </p:pic>
      <p:pic>
        <p:nvPicPr>
          <p:cNvPr id="45" name="Picture Placeholder 44" descr="A group of doctors and nurses&#10;&#10;Description automatically generated with medium confidence">
            <a:extLst>
              <a:ext uri="{FF2B5EF4-FFF2-40B4-BE49-F238E27FC236}">
                <a16:creationId xmlns:a16="http://schemas.microsoft.com/office/drawing/2014/main" id="{35B7A4E2-A4B8-96D8-667B-18129539381E}"/>
              </a:ext>
            </a:extLst>
          </p:cNvPr>
          <p:cNvPicPr>
            <a:picLocks noGrp="1" noChangeAspect="1"/>
          </p:cNvPicPr>
          <p:nvPr>
            <p:ph type="pic" sz="quarter" idx="52"/>
          </p:nvPr>
        </p:nvPicPr>
        <p:blipFill rotWithShape="1">
          <a:blip r:embed="rId6"/>
          <a:srcRect l="26051" t="23020" r="14192"/>
          <a:stretch/>
        </p:blipFill>
        <p:spPr>
          <a:xfrm>
            <a:off x="3424524" y="3347030"/>
            <a:ext cx="2075286" cy="1925696"/>
          </a:xfrm>
          <a:prstGeom prst="ellipse">
            <a:avLst/>
          </a:prstGeom>
          <a:ln>
            <a:noFill/>
          </a:ln>
          <a:effectLst>
            <a:softEdge rad="112500"/>
          </a:effectLst>
        </p:spPr>
      </p:pic>
      <p:sp>
        <p:nvSpPr>
          <p:cNvPr id="48" name="Rectangle 47">
            <a:extLst>
              <a:ext uri="{FF2B5EF4-FFF2-40B4-BE49-F238E27FC236}">
                <a16:creationId xmlns:a16="http://schemas.microsoft.com/office/drawing/2014/main" id="{BA8CF1A7-33C7-6622-A2D0-974FF85A52E0}"/>
              </a:ext>
            </a:extLst>
          </p:cNvPr>
          <p:cNvSpPr/>
          <p:nvPr/>
        </p:nvSpPr>
        <p:spPr>
          <a:xfrm>
            <a:off x="10436861" y="6351028"/>
            <a:ext cx="1192696" cy="352847"/>
          </a:xfrm>
          <a:prstGeom prst="rect">
            <a:avLst/>
          </a:prstGeom>
          <a:gradFill flip="none" rotWithShape="1">
            <a:gsLst>
              <a:gs pos="100000">
                <a:schemeClr val="accent5">
                  <a:lumMod val="7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4002911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F6852E8-D23D-5519-CBBC-1887154ED06A}"/>
              </a:ext>
            </a:extLst>
          </p:cNvPr>
          <p:cNvSpPr>
            <a:spLocks noGrp="1"/>
          </p:cNvSpPr>
          <p:nvPr>
            <p:ph type="title"/>
          </p:nvPr>
        </p:nvSpPr>
        <p:spPr/>
        <p:txBody>
          <a:bodyPr/>
          <a:lstStyle/>
          <a:p>
            <a:r>
              <a:rPr lang="en-US" sz="3200" b="1" dirty="0">
                <a:effectLst/>
                <a:ea typeface="DengXian" panose="02010600030101010101" pitchFamily="2" charset="-122"/>
                <a:cs typeface="Arial" panose="020B0604020202020204" pitchFamily="34" charset="0"/>
              </a:rPr>
              <a:t>Hospital reception system</a:t>
            </a:r>
            <a:r>
              <a:rPr lang="en-US" sz="3200" b="0" dirty="0">
                <a:effectLst/>
                <a:ea typeface="DengXian" panose="02010600030101010101" pitchFamily="2" charset="-122"/>
                <a:cs typeface="Arial" panose="020B0604020202020204" pitchFamily="34" charset="0"/>
              </a:rPr>
              <a:t>:</a:t>
            </a:r>
            <a:endParaRPr lang="en-US" dirty="0"/>
          </a:p>
        </p:txBody>
      </p:sp>
      <p:sp>
        <p:nvSpPr>
          <p:cNvPr id="15" name="Slide Number Placeholder 14">
            <a:extLst>
              <a:ext uri="{FF2B5EF4-FFF2-40B4-BE49-F238E27FC236}">
                <a16:creationId xmlns:a16="http://schemas.microsoft.com/office/drawing/2014/main" id="{40BE613B-3932-E04D-23BE-81712E925FF4}"/>
              </a:ext>
            </a:extLst>
          </p:cNvPr>
          <p:cNvSpPr>
            <a:spLocks noGrp="1"/>
          </p:cNvSpPr>
          <p:nvPr>
            <p:ph type="sldNum" sz="quarter" idx="43"/>
          </p:nvPr>
        </p:nvSpPr>
        <p:spPr/>
        <p:txBody>
          <a:bodyPr/>
          <a:lstStyle/>
          <a:p>
            <a:fld id="{B67B645E-C5E5-4727-B977-D372A0AA71D9}" type="slidenum">
              <a:rPr lang="en-US" noProof="0" smtClean="0"/>
              <a:pPr/>
              <a:t>8</a:t>
            </a:fld>
            <a:endParaRPr lang="en-US" noProof="0"/>
          </a:p>
        </p:txBody>
      </p:sp>
      <p:sp>
        <p:nvSpPr>
          <p:cNvPr id="16" name="Text Placeholder 15">
            <a:extLst>
              <a:ext uri="{FF2B5EF4-FFF2-40B4-BE49-F238E27FC236}">
                <a16:creationId xmlns:a16="http://schemas.microsoft.com/office/drawing/2014/main" id="{AB9EBC4E-8E5F-27D1-3274-EED69DF83B4A}"/>
              </a:ext>
            </a:extLst>
          </p:cNvPr>
          <p:cNvSpPr>
            <a:spLocks noGrp="1"/>
          </p:cNvSpPr>
          <p:nvPr>
            <p:ph type="body" sz="quarter" idx="13"/>
          </p:nvPr>
        </p:nvSpPr>
        <p:spPr>
          <a:xfrm>
            <a:off x="431799" y="1008000"/>
            <a:ext cx="11329200" cy="2705584"/>
          </a:xfrm>
        </p:spPr>
        <p:txBody>
          <a:bodyPr/>
          <a:lstStyle/>
          <a:p>
            <a:pPr marL="285750" indent="-285750" algn="just">
              <a:lnSpc>
                <a:spcPct val="200000"/>
              </a:lnSpc>
              <a:spcAft>
                <a:spcPts val="800"/>
              </a:spcAft>
              <a:buFont typeface="Arial" panose="020B0604020202020204" pitchFamily="34" charset="0"/>
              <a:buChar char="•"/>
            </a:pPr>
            <a:r>
              <a:rPr lang="en-US" dirty="0"/>
              <a:t>The hospital reception: Doctor is the only one capable of making a new medical record for the patient who visits the hospital for the first time. Thus, the patient takes his identification card from him and makes any reservation, request for medicine or analysis with it.</a:t>
            </a:r>
          </a:p>
          <a:p>
            <a:pPr marL="285750" indent="-285750" algn="just">
              <a:lnSpc>
                <a:spcPct val="200000"/>
              </a:lnSpc>
              <a:spcAft>
                <a:spcPts val="800"/>
              </a:spcAft>
              <a:buFont typeface="Arial" panose="020B0604020202020204" pitchFamily="34" charset="0"/>
              <a:buChar char="•"/>
            </a:pPr>
            <a:r>
              <a:rPr lang="en-US" dirty="0"/>
              <a:t>The hospital reception also books doctors' appointments for clinics and follows up on these appointments.</a:t>
            </a:r>
          </a:p>
          <a:p>
            <a:pPr algn="just">
              <a:lnSpc>
                <a:spcPct val="200000"/>
              </a:lnSpc>
              <a:spcAft>
                <a:spcPts val="800"/>
              </a:spcAft>
            </a:pPr>
            <a:endParaRPr lang="en-US" dirty="0"/>
          </a:p>
        </p:txBody>
      </p:sp>
      <p:sp>
        <p:nvSpPr>
          <p:cNvPr id="17" name="Rectangle 16">
            <a:extLst>
              <a:ext uri="{FF2B5EF4-FFF2-40B4-BE49-F238E27FC236}">
                <a16:creationId xmlns:a16="http://schemas.microsoft.com/office/drawing/2014/main" id="{A215DDB7-8C29-1CDD-F4EE-FC492121C874}"/>
              </a:ext>
            </a:extLst>
          </p:cNvPr>
          <p:cNvSpPr/>
          <p:nvPr/>
        </p:nvSpPr>
        <p:spPr>
          <a:xfrm>
            <a:off x="10446693" y="6352998"/>
            <a:ext cx="1192696" cy="352847"/>
          </a:xfrm>
          <a:prstGeom prst="rect">
            <a:avLst/>
          </a:prstGeom>
          <a:gradFill flip="none" rotWithShape="1">
            <a:gsLst>
              <a:gs pos="100000">
                <a:schemeClr val="bg1">
                  <a:lumMod val="50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 name="Oval 1">
            <a:extLst>
              <a:ext uri="{FF2B5EF4-FFF2-40B4-BE49-F238E27FC236}">
                <a16:creationId xmlns:a16="http://schemas.microsoft.com/office/drawing/2014/main" id="{657104DA-7922-092C-909A-E4D969218126}"/>
              </a:ext>
            </a:extLst>
          </p:cNvPr>
          <p:cNvSpPr/>
          <p:nvPr/>
        </p:nvSpPr>
        <p:spPr>
          <a:xfrm>
            <a:off x="8976049" y="3816220"/>
            <a:ext cx="2575249" cy="2388637"/>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pic>
        <p:nvPicPr>
          <p:cNvPr id="4" name="Picture 3" descr="A cartoon of a person at a hospital reception&#10;&#10;Description automatically generated with medium confidence">
            <a:extLst>
              <a:ext uri="{FF2B5EF4-FFF2-40B4-BE49-F238E27FC236}">
                <a16:creationId xmlns:a16="http://schemas.microsoft.com/office/drawing/2014/main" id="{35EDCA8E-AAA9-5B0B-34CC-392061F90EFE}"/>
              </a:ext>
            </a:extLst>
          </p:cNvPr>
          <p:cNvPicPr>
            <a:picLocks noChangeAspect="1"/>
          </p:cNvPicPr>
          <p:nvPr/>
        </p:nvPicPr>
        <p:blipFill rotWithShape="1">
          <a:blip r:embed="rId3"/>
          <a:srcRect t="9524" b="11701"/>
          <a:stretch/>
        </p:blipFill>
        <p:spPr>
          <a:xfrm>
            <a:off x="9143130" y="3993502"/>
            <a:ext cx="2262087" cy="2043403"/>
          </a:xfrm>
          <a:prstGeom prst="ellipse">
            <a:avLst/>
          </a:prstGeom>
          <a:ln>
            <a:noFill/>
          </a:ln>
          <a:effectLst>
            <a:softEdge rad="112500"/>
          </a:effectLst>
        </p:spPr>
      </p:pic>
    </p:spTree>
    <p:extLst>
      <p:ext uri="{BB962C8B-B14F-4D97-AF65-F5344CB8AC3E}">
        <p14:creationId xmlns:p14="http://schemas.microsoft.com/office/powerpoint/2010/main" val="1447848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F6852E8-D23D-5519-CBBC-1887154ED06A}"/>
              </a:ext>
            </a:extLst>
          </p:cNvPr>
          <p:cNvSpPr>
            <a:spLocks noGrp="1"/>
          </p:cNvSpPr>
          <p:nvPr>
            <p:ph type="title"/>
          </p:nvPr>
        </p:nvSpPr>
        <p:spPr/>
        <p:txBody>
          <a:bodyPr/>
          <a:lstStyle/>
          <a:p>
            <a:r>
              <a:rPr lang="en-US" sz="3200" b="1" dirty="0">
                <a:effectLst/>
                <a:ea typeface="DengXian" panose="02010600030101010101" pitchFamily="2" charset="-122"/>
                <a:cs typeface="Times New Roman" panose="02020603050405020304" pitchFamily="18" charset="0"/>
              </a:rPr>
              <a:t>Clinic system</a:t>
            </a:r>
            <a:r>
              <a:rPr lang="en-US" sz="3200" b="1" dirty="0">
                <a:effectLst/>
                <a:latin typeface="+mn-lt"/>
                <a:ea typeface="DengXian" panose="02010600030101010101" pitchFamily="2" charset="-122"/>
                <a:cs typeface="Arial" panose="020B0604020202020204" pitchFamily="34" charset="0"/>
              </a:rPr>
              <a:t>:</a:t>
            </a:r>
            <a:endParaRPr lang="en-US" dirty="0"/>
          </a:p>
        </p:txBody>
      </p:sp>
      <p:sp>
        <p:nvSpPr>
          <p:cNvPr id="15" name="Slide Number Placeholder 14">
            <a:extLst>
              <a:ext uri="{FF2B5EF4-FFF2-40B4-BE49-F238E27FC236}">
                <a16:creationId xmlns:a16="http://schemas.microsoft.com/office/drawing/2014/main" id="{40BE613B-3932-E04D-23BE-81712E925FF4}"/>
              </a:ext>
            </a:extLst>
          </p:cNvPr>
          <p:cNvSpPr>
            <a:spLocks noGrp="1"/>
          </p:cNvSpPr>
          <p:nvPr>
            <p:ph type="sldNum" sz="quarter" idx="43"/>
          </p:nvPr>
        </p:nvSpPr>
        <p:spPr/>
        <p:txBody>
          <a:bodyPr/>
          <a:lstStyle/>
          <a:p>
            <a:fld id="{B67B645E-C5E5-4727-B977-D372A0AA71D9}" type="slidenum">
              <a:rPr lang="en-US" noProof="0" smtClean="0"/>
              <a:pPr/>
              <a:t>9</a:t>
            </a:fld>
            <a:endParaRPr lang="en-US" noProof="0"/>
          </a:p>
        </p:txBody>
      </p:sp>
      <p:sp>
        <p:nvSpPr>
          <p:cNvPr id="16" name="Text Placeholder 15">
            <a:extLst>
              <a:ext uri="{FF2B5EF4-FFF2-40B4-BE49-F238E27FC236}">
                <a16:creationId xmlns:a16="http://schemas.microsoft.com/office/drawing/2014/main" id="{AB9EBC4E-8E5F-27D1-3274-EED69DF83B4A}"/>
              </a:ext>
            </a:extLst>
          </p:cNvPr>
          <p:cNvSpPr>
            <a:spLocks noGrp="1"/>
          </p:cNvSpPr>
          <p:nvPr>
            <p:ph type="body" sz="quarter" idx="13"/>
          </p:nvPr>
        </p:nvSpPr>
        <p:spPr>
          <a:xfrm>
            <a:off x="431799" y="1008000"/>
            <a:ext cx="11329200" cy="5418000"/>
          </a:xfrm>
        </p:spPr>
        <p:txBody>
          <a:bodyPr/>
          <a:lstStyle/>
          <a:p>
            <a:pPr marL="285750" indent="-285750" algn="just">
              <a:lnSpc>
                <a:spcPct val="200000"/>
              </a:lnSpc>
              <a:spcAft>
                <a:spcPts val="800"/>
              </a:spcAft>
              <a:buFont typeface="Arial" panose="020B0604020202020204" pitchFamily="34" charset="0"/>
              <a:buChar char="•"/>
            </a:pPr>
            <a:r>
              <a:rPr lang="en-US" sz="1800" b="0" dirty="0">
                <a:effectLst/>
                <a:ea typeface="DengXian" panose="02010600030101010101" pitchFamily="2" charset="-122"/>
                <a:cs typeface="Times New Roman" panose="02020603050405020304" pitchFamily="18" charset="0"/>
              </a:rPr>
              <a:t>It is a system for booking, paying medical bills, organizing appointments for the doctor, displaying medical record and making medical reports within the medical record.</a:t>
            </a:r>
          </a:p>
          <a:p>
            <a:pPr marL="285750" indent="-285750" algn="just">
              <a:lnSpc>
                <a:spcPct val="200000"/>
              </a:lnSpc>
              <a:spcAft>
                <a:spcPts val="800"/>
              </a:spcAft>
              <a:buFont typeface="Arial" panose="020B0604020202020204" pitchFamily="34" charset="0"/>
              <a:buChar char="•"/>
            </a:pPr>
            <a:r>
              <a:rPr lang="en-US" dirty="0">
                <a:ea typeface="DengXian" panose="02010600030101010101" pitchFamily="2" charset="-122"/>
                <a:cs typeface="Times New Roman" panose="02020603050405020304" pitchFamily="18" charset="0"/>
              </a:rPr>
              <a:t>We initially have two clinics, one specialized in dentistry and the other in ophthalmology, and each of them has its own reservation with detailed reports.</a:t>
            </a:r>
          </a:p>
          <a:p>
            <a:pPr marL="285750" indent="-285750" algn="just">
              <a:lnSpc>
                <a:spcPct val="200000"/>
              </a:lnSpc>
              <a:spcAft>
                <a:spcPts val="800"/>
              </a:spcAft>
              <a:buFont typeface="Arial" panose="020B0604020202020204" pitchFamily="34" charset="0"/>
              <a:buChar char="•"/>
            </a:pPr>
            <a:r>
              <a:rPr lang="en-US" dirty="0">
                <a:ea typeface="DengXian" panose="02010600030101010101" pitchFamily="2" charset="-122"/>
                <a:cs typeface="Times New Roman" panose="02020603050405020304" pitchFamily="18" charset="0"/>
              </a:rPr>
              <a:t>The doctor is able to open the medical record from the patient's identification card and looks at all previous reports, whether for laboratories or other clinics, and is able to provide new medical reports, but he does not have the right to change any old report.</a:t>
            </a:r>
          </a:p>
          <a:p>
            <a:pPr marL="285750" indent="-285750" algn="just">
              <a:lnSpc>
                <a:spcPct val="200000"/>
              </a:lnSpc>
              <a:spcAft>
                <a:spcPts val="800"/>
              </a:spcAft>
              <a:buFont typeface="Arial" panose="020B0604020202020204" pitchFamily="34" charset="0"/>
              <a:buChar char="•"/>
            </a:pPr>
            <a:endParaRPr lang="en-US" dirty="0"/>
          </a:p>
        </p:txBody>
      </p:sp>
      <p:sp>
        <p:nvSpPr>
          <p:cNvPr id="17" name="Rectangle 16">
            <a:extLst>
              <a:ext uri="{FF2B5EF4-FFF2-40B4-BE49-F238E27FC236}">
                <a16:creationId xmlns:a16="http://schemas.microsoft.com/office/drawing/2014/main" id="{A215DDB7-8C29-1CDD-F4EE-FC492121C874}"/>
              </a:ext>
            </a:extLst>
          </p:cNvPr>
          <p:cNvSpPr/>
          <p:nvPr/>
        </p:nvSpPr>
        <p:spPr>
          <a:xfrm>
            <a:off x="10436861" y="6385422"/>
            <a:ext cx="1192696" cy="352847"/>
          </a:xfrm>
          <a:prstGeom prst="rect">
            <a:avLst/>
          </a:prstGeom>
          <a:gradFill flip="none" rotWithShape="1">
            <a:gsLst>
              <a:gs pos="100000">
                <a:schemeClr val="bg1">
                  <a:lumMod val="50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4" name="Oval 3">
            <a:extLst>
              <a:ext uri="{FF2B5EF4-FFF2-40B4-BE49-F238E27FC236}">
                <a16:creationId xmlns:a16="http://schemas.microsoft.com/office/drawing/2014/main" id="{35A77D02-5E89-4807-9DD9-3FDF5ECBDBB8}"/>
              </a:ext>
            </a:extLst>
          </p:cNvPr>
          <p:cNvSpPr/>
          <p:nvPr/>
        </p:nvSpPr>
        <p:spPr>
          <a:xfrm>
            <a:off x="9757304" y="4957983"/>
            <a:ext cx="1565345" cy="1355437"/>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pic>
        <p:nvPicPr>
          <p:cNvPr id="10" name="Picture 9" descr="A blue tooth with black background&#10;&#10;Description automatically generated with low confidence">
            <a:extLst>
              <a:ext uri="{FF2B5EF4-FFF2-40B4-BE49-F238E27FC236}">
                <a16:creationId xmlns:a16="http://schemas.microsoft.com/office/drawing/2014/main" id="{D6AA24A3-0310-171B-3825-C4C869D6B0D8}"/>
              </a:ext>
            </a:extLst>
          </p:cNvPr>
          <p:cNvPicPr>
            <a:picLocks noChangeAspect="1"/>
          </p:cNvPicPr>
          <p:nvPr/>
        </p:nvPicPr>
        <p:blipFill>
          <a:blip r:embed="rId3"/>
          <a:stretch>
            <a:fillRect/>
          </a:stretch>
        </p:blipFill>
        <p:spPr>
          <a:xfrm>
            <a:off x="9919274" y="5247393"/>
            <a:ext cx="1241404" cy="948320"/>
          </a:xfrm>
          <a:prstGeom prst="rect">
            <a:avLst/>
          </a:prstGeom>
        </p:spPr>
      </p:pic>
      <p:sp>
        <p:nvSpPr>
          <p:cNvPr id="6" name="Oval 5">
            <a:extLst>
              <a:ext uri="{FF2B5EF4-FFF2-40B4-BE49-F238E27FC236}">
                <a16:creationId xmlns:a16="http://schemas.microsoft.com/office/drawing/2014/main" id="{4C5AFA3E-3E51-B3F3-7B5D-20418A4AB44F}"/>
              </a:ext>
            </a:extLst>
          </p:cNvPr>
          <p:cNvSpPr/>
          <p:nvPr/>
        </p:nvSpPr>
        <p:spPr>
          <a:xfrm>
            <a:off x="8097980" y="4957983"/>
            <a:ext cx="1565345" cy="1355437"/>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pic>
        <p:nvPicPr>
          <p:cNvPr id="8" name="Picture 7" descr="A picture containing colorfulness, circle, graphics, creativity&#10;&#10;Description automatically generated">
            <a:extLst>
              <a:ext uri="{FF2B5EF4-FFF2-40B4-BE49-F238E27FC236}">
                <a16:creationId xmlns:a16="http://schemas.microsoft.com/office/drawing/2014/main" id="{180C771D-6923-AE26-544C-357DE4F02B93}"/>
              </a:ext>
            </a:extLst>
          </p:cNvPr>
          <p:cNvPicPr>
            <a:picLocks noChangeAspect="1"/>
          </p:cNvPicPr>
          <p:nvPr/>
        </p:nvPicPr>
        <p:blipFill>
          <a:blip r:embed="rId4"/>
          <a:stretch>
            <a:fillRect/>
          </a:stretch>
        </p:blipFill>
        <p:spPr>
          <a:xfrm>
            <a:off x="8284656" y="5375322"/>
            <a:ext cx="1191991" cy="520757"/>
          </a:xfrm>
          <a:prstGeom prst="rect">
            <a:avLst/>
          </a:prstGeom>
        </p:spPr>
      </p:pic>
    </p:spTree>
    <p:extLst>
      <p:ext uri="{BB962C8B-B14F-4D97-AF65-F5344CB8AC3E}">
        <p14:creationId xmlns:p14="http://schemas.microsoft.com/office/powerpoint/2010/main" val="179835267"/>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ustom 18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6835393_Blue spheres pitch deck_RVA_v5" id="{B31999E4-CF41-4147-9146-E7AA12BD45BB}" vid="{47A86861-C4F7-4F19-9461-7399990DDE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247F30-5811-40C0-99EC-CF53200590BE}">
  <ds:schemaRefs>
    <ds:schemaRef ds:uri="http://purl.org/dc/dcmitype/"/>
    <ds:schemaRef ds:uri="http://www.w3.org/XML/1998/namespace"/>
    <ds:schemaRef ds:uri="http://schemas.microsoft.com/office/infopath/2007/PartnerControls"/>
    <ds:schemaRef ds:uri="71af3243-3dd4-4a8d-8c0d-dd76da1f02a5"/>
    <ds:schemaRef ds:uri="http://schemas.microsoft.com/office/2006/documentManagement/types"/>
    <ds:schemaRef ds:uri="http://schemas.openxmlformats.org/package/2006/metadata/core-properties"/>
    <ds:schemaRef ds:uri="http://purl.org/dc/terms/"/>
    <ds:schemaRef ds:uri="http://schemas.microsoft.com/office/2006/metadata/properties"/>
    <ds:schemaRef ds:uri="16c05727-aa75-4e4a-9b5f-8a80a1165891"/>
    <ds:schemaRef ds:uri="http://purl.org/dc/elements/1.1/"/>
  </ds:schemaRefs>
</ds:datastoreItem>
</file>

<file path=customXml/itemProps2.xml><?xml version="1.0" encoding="utf-8"?>
<ds:datastoreItem xmlns:ds="http://schemas.openxmlformats.org/officeDocument/2006/customXml" ds:itemID="{55E72E99-0076-433E-AD3A-575A11FAB73D}">
  <ds:schemaRefs>
    <ds:schemaRef ds:uri="http://schemas.microsoft.com/sharepoint/v3/contenttype/forms"/>
  </ds:schemaRefs>
</ds:datastoreItem>
</file>

<file path=customXml/itemProps3.xml><?xml version="1.0" encoding="utf-8"?>
<ds:datastoreItem xmlns:ds="http://schemas.openxmlformats.org/officeDocument/2006/customXml" ds:itemID="{97392B02-48CE-4E37-9DE8-753DC8DEBC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 spheres pitch deck</Template>
  <TotalTime>427</TotalTime>
  <Words>1344</Words>
  <Application>Microsoft Office PowerPoint</Application>
  <PresentationFormat>Widescreen</PresentationFormat>
  <Paragraphs>146</Paragraphs>
  <Slides>21</Slides>
  <Notes>21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Corbel</vt:lpstr>
      <vt:lpstr>Times New Roman</vt:lpstr>
      <vt:lpstr>Office Theme</vt:lpstr>
      <vt:lpstr>UNIFIED MEDICAL RECORD</vt:lpstr>
      <vt:lpstr>Agenda – 7 Items</vt:lpstr>
      <vt:lpstr>problem</vt:lpstr>
      <vt:lpstr>Idea</vt:lpstr>
      <vt:lpstr>Hence,</vt:lpstr>
      <vt:lpstr>Advantages: </vt:lpstr>
      <vt:lpstr>Project includes 4 systems</vt:lpstr>
      <vt:lpstr>Hospital reception system:</vt:lpstr>
      <vt:lpstr>Clinic system:</vt:lpstr>
      <vt:lpstr>Analytics lab system:</vt:lpstr>
      <vt:lpstr>Pharmacy system:</vt:lpstr>
      <vt:lpstr>In the first phase</vt:lpstr>
      <vt:lpstr>Some website pictures:</vt:lpstr>
      <vt:lpstr>In the second phase</vt:lpstr>
      <vt:lpstr>Some pictures of the mobile app:</vt:lpstr>
      <vt:lpstr>Obstacles we faced:</vt:lpstr>
      <vt:lpstr>Our future plans: </vt:lpstr>
      <vt:lpstr>Conclusion:</vt:lpstr>
      <vt:lpstr>Project video (mobile app): </vt:lpstr>
      <vt:lpstr>Team Members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UNIFIED MEDICAL RECORD</dc:title>
  <dc:creator>Salma Marey</dc:creator>
  <cp:lastModifiedBy>Salma Marey</cp:lastModifiedBy>
  <cp:revision>18</cp:revision>
  <dcterms:created xsi:type="dcterms:W3CDTF">2023-06-16T17:44:48Z</dcterms:created>
  <dcterms:modified xsi:type="dcterms:W3CDTF">2023-06-20T21:59:47Z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